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9"/>
    <p:sldMasterId id="2147484144" r:id="rId10"/>
  </p:sldMasterIdLst>
  <p:notesMasterIdLst>
    <p:notesMasterId r:id="rId30"/>
  </p:notesMasterIdLst>
  <p:handoutMasterIdLst>
    <p:handoutMasterId r:id="rId31"/>
  </p:handoutMasterIdLst>
  <p:sldIdLst>
    <p:sldId id="1301" r:id="rId11"/>
    <p:sldId id="1303" r:id="rId12"/>
    <p:sldId id="1339" r:id="rId13"/>
    <p:sldId id="1304" r:id="rId14"/>
    <p:sldId id="1317" r:id="rId15"/>
    <p:sldId id="1327" r:id="rId16"/>
    <p:sldId id="1332" r:id="rId17"/>
    <p:sldId id="1328" r:id="rId18"/>
    <p:sldId id="1333" r:id="rId19"/>
    <p:sldId id="1336" r:id="rId20"/>
    <p:sldId id="1337" r:id="rId21"/>
    <p:sldId id="1338" r:id="rId22"/>
    <p:sldId id="1334" r:id="rId23"/>
    <p:sldId id="1335" r:id="rId24"/>
    <p:sldId id="1343" r:id="rId25"/>
    <p:sldId id="1340" r:id="rId26"/>
    <p:sldId id="1342" r:id="rId27"/>
    <p:sldId id="1331" r:id="rId28"/>
    <p:sldId id="1284" r:id="rId29"/>
  </p:sldIdLst>
  <p:sldSz cx="12192000" cy="6858000"/>
  <p:notesSz cx="6797675" cy="98742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en Mahier" initials="JM" lastIdx="9" clrIdx="2">
    <p:extLst>
      <p:ext uri="{19B8F6BF-5375-455C-9EA6-DF929625EA0E}">
        <p15:presenceInfo xmlns:p15="http://schemas.microsoft.com/office/powerpoint/2012/main" userId="5d80384d7e8b728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949E"/>
    <a:srgbClr val="D25653"/>
    <a:srgbClr val="DC943B"/>
    <a:srgbClr val="BAA647"/>
    <a:srgbClr val="36C1C2"/>
    <a:srgbClr val="151730"/>
    <a:srgbClr val="ECEFF0"/>
    <a:srgbClr val="CFD9DF"/>
    <a:srgbClr val="FFFFFF"/>
    <a:srgbClr val="B0C1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Style moyen 4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0" autoAdjust="0"/>
    <p:restoredTop sz="92003" autoAdjust="0"/>
  </p:normalViewPr>
  <p:slideViewPr>
    <p:cSldViewPr snapToGrid="0">
      <p:cViewPr>
        <p:scale>
          <a:sx n="150" d="100"/>
          <a:sy n="150" d="100"/>
        </p:scale>
        <p:origin x="396" y="4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" Type="http://schemas.openxmlformats.org/officeDocument/2006/relationships/customXml" Target="../customXml/item3.xml"/><Relationship Id="rId21" Type="http://schemas.openxmlformats.org/officeDocument/2006/relationships/slide" Target="slides/slide11.xml"/><Relationship Id="rId34" Type="http://schemas.openxmlformats.org/officeDocument/2006/relationships/viewProps" Target="viewProps.xml"/><Relationship Id="rId7" Type="http://schemas.openxmlformats.org/officeDocument/2006/relationships/customXml" Target="../customXml/item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commentAuthors" Target="commentAuthors.xml"/><Relationship Id="rId5" Type="http://schemas.openxmlformats.org/officeDocument/2006/relationships/customXml" Target="../customXml/item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tableStyles" Target="tableStyles.xml"/><Relationship Id="rId10" Type="http://schemas.openxmlformats.org/officeDocument/2006/relationships/slideMaster" Target="slideMasters/slideMaster2.xml"/><Relationship Id="rId19" Type="http://schemas.openxmlformats.org/officeDocument/2006/relationships/slide" Target="slides/slide9.xml"/><Relationship Id="rId31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1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customXml" Target="../customXml/item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2945659" cy="495426"/>
          </a:xfrm>
          <a:prstGeom prst="rect">
            <a:avLst/>
          </a:prstGeom>
        </p:spPr>
        <p:txBody>
          <a:bodyPr vert="horz" lIns="91138" tIns="45569" rIns="91138" bIns="45569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0444" y="3"/>
            <a:ext cx="2945659" cy="495426"/>
          </a:xfrm>
          <a:prstGeom prst="rect">
            <a:avLst/>
          </a:prstGeom>
        </p:spPr>
        <p:txBody>
          <a:bodyPr vert="horz" lIns="91138" tIns="45569" rIns="91138" bIns="45569" rtlCol="0"/>
          <a:lstStyle>
            <a:lvl1pPr algn="r">
              <a:defRPr sz="1200"/>
            </a:lvl1pPr>
          </a:lstStyle>
          <a:p>
            <a:fld id="{5E3D9273-67A5-43AF-B2D9-36189B1A948F}" type="datetimeFigureOut">
              <a:rPr lang="fr-FR" smtClean="0"/>
              <a:t>09/01/2024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1" y="9378826"/>
            <a:ext cx="2945659" cy="495425"/>
          </a:xfrm>
          <a:prstGeom prst="rect">
            <a:avLst/>
          </a:prstGeom>
        </p:spPr>
        <p:txBody>
          <a:bodyPr vert="horz" lIns="91138" tIns="45569" rIns="91138" bIns="45569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0444" y="9378826"/>
            <a:ext cx="2945659" cy="495425"/>
          </a:xfrm>
          <a:prstGeom prst="rect">
            <a:avLst/>
          </a:prstGeom>
        </p:spPr>
        <p:txBody>
          <a:bodyPr vert="horz" lIns="91138" tIns="45569" rIns="91138" bIns="45569" rtlCol="0" anchor="b"/>
          <a:lstStyle>
            <a:lvl1pPr algn="r">
              <a:defRPr sz="1200"/>
            </a:lvl1pPr>
          </a:lstStyle>
          <a:p>
            <a:fld id="{F8DBBF8F-C84F-4EE9-A983-23DA6804DC6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2479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6058" cy="495788"/>
          </a:xfrm>
          <a:prstGeom prst="rect">
            <a:avLst/>
          </a:prstGeom>
        </p:spPr>
        <p:txBody>
          <a:bodyPr vert="horz" lIns="91138" tIns="45569" rIns="91138" bIns="45569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530" y="2"/>
            <a:ext cx="2946058" cy="495788"/>
          </a:xfrm>
          <a:prstGeom prst="rect">
            <a:avLst/>
          </a:prstGeom>
        </p:spPr>
        <p:txBody>
          <a:bodyPr vert="horz" lIns="91138" tIns="45569" rIns="91138" bIns="45569" rtlCol="0"/>
          <a:lstStyle>
            <a:lvl1pPr algn="r">
              <a:defRPr sz="1200"/>
            </a:lvl1pPr>
          </a:lstStyle>
          <a:p>
            <a:fld id="{EFAD221A-4FCF-4E1C-A5D8-18C607AAF166}" type="datetimeFigureOut">
              <a:rPr lang="fr-FR" smtClean="0"/>
              <a:t>09/01/2024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38" tIns="45569" rIns="91138" bIns="45569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79443" y="4752648"/>
            <a:ext cx="5438792" cy="3887900"/>
          </a:xfrm>
          <a:prstGeom prst="rect">
            <a:avLst/>
          </a:prstGeom>
        </p:spPr>
        <p:txBody>
          <a:bodyPr vert="horz" lIns="91138" tIns="45569" rIns="91138" bIns="45569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378463"/>
            <a:ext cx="2946058" cy="495787"/>
          </a:xfrm>
          <a:prstGeom prst="rect">
            <a:avLst/>
          </a:prstGeom>
        </p:spPr>
        <p:txBody>
          <a:bodyPr vert="horz" lIns="91138" tIns="45569" rIns="91138" bIns="45569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530" y="9378463"/>
            <a:ext cx="2946058" cy="495787"/>
          </a:xfrm>
          <a:prstGeom prst="rect">
            <a:avLst/>
          </a:prstGeom>
        </p:spPr>
        <p:txBody>
          <a:bodyPr vert="horz" lIns="91138" tIns="45569" rIns="91138" bIns="45569" rtlCol="0" anchor="b"/>
          <a:lstStyle>
            <a:lvl1pPr algn="r">
              <a:defRPr sz="1200"/>
            </a:lvl1pPr>
          </a:lstStyle>
          <a:p>
            <a:fld id="{AB5CF603-62CD-4834-8225-F66D73C05EA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1758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Contenu sans photo avec accroche modifiable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CF603-62CD-4834-8225-F66D73C05EA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9447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jpeg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emf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emf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4.emf"/><Relationship Id="rId7" Type="http://schemas.openxmlformats.org/officeDocument/2006/relationships/image" Target="../media/image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4.emf"/><Relationship Id="rId7" Type="http://schemas.openxmlformats.org/officeDocument/2006/relationships/image" Target="../media/image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4.emf"/><Relationship Id="rId7" Type="http://schemas.openxmlformats.org/officeDocument/2006/relationships/image" Target="../media/image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4.emf"/><Relationship Id="rId7" Type="http://schemas.openxmlformats.org/officeDocument/2006/relationships/image" Target="../media/image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emf"/><Relationship Id="rId7" Type="http://schemas.openxmlformats.org/officeDocument/2006/relationships/image" Target="../media/image12.jpe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Relationship Id="rId9" Type="http://schemas.openxmlformats.org/officeDocument/2006/relationships/image" Target="../media/image14.jpe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4.emf"/><Relationship Id="rId7" Type="http://schemas.openxmlformats.org/officeDocument/2006/relationships/image" Target="../media/image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emf"/><Relationship Id="rId4" Type="http://schemas.openxmlformats.org/officeDocument/2006/relationships/image" Target="../media/image16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covu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7A8C972-C479-3C4E-B996-3E945F305AAC}"/>
              </a:ext>
            </a:extLst>
          </p:cNvPr>
          <p:cNvSpPr/>
          <p:nvPr userDrawn="1"/>
        </p:nvSpPr>
        <p:spPr>
          <a:xfrm>
            <a:off x="11360185" y="0"/>
            <a:ext cx="831815" cy="831815"/>
          </a:xfrm>
          <a:prstGeom prst="rect">
            <a:avLst/>
          </a:prstGeom>
          <a:solidFill>
            <a:srgbClr val="BAA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D843AC-F1D0-D643-9C6C-3CB7706278B1}"/>
              </a:ext>
            </a:extLst>
          </p:cNvPr>
          <p:cNvSpPr/>
          <p:nvPr userDrawn="1"/>
        </p:nvSpPr>
        <p:spPr>
          <a:xfrm>
            <a:off x="0" y="0"/>
            <a:ext cx="831815" cy="831815"/>
          </a:xfrm>
          <a:prstGeom prst="rect">
            <a:avLst/>
          </a:prstGeom>
          <a:solidFill>
            <a:srgbClr val="D25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E210B1B1-C621-4946-BEA3-4943E827DF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13" b="6394"/>
          <a:stretch/>
        </p:blipFill>
        <p:spPr>
          <a:xfrm>
            <a:off x="318872" y="272087"/>
            <a:ext cx="11554257" cy="4860351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4E1866C1-6DE8-CC4E-8774-86AD8DD74A41}"/>
              </a:ext>
            </a:extLst>
          </p:cNvPr>
          <p:cNvSpPr/>
          <p:nvPr userDrawn="1"/>
        </p:nvSpPr>
        <p:spPr>
          <a:xfrm>
            <a:off x="313508" y="5132438"/>
            <a:ext cx="1959429" cy="280798"/>
          </a:xfrm>
          <a:prstGeom prst="rect">
            <a:avLst/>
          </a:prstGeom>
          <a:solidFill>
            <a:srgbClr val="36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19C49930-FCF7-5142-9BEB-9FA762B5CB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3750" y="5924399"/>
            <a:ext cx="4184501" cy="52410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5E73760-044F-834F-90D0-3923DB89AF19}"/>
              </a:ext>
            </a:extLst>
          </p:cNvPr>
          <p:cNvSpPr/>
          <p:nvPr userDrawn="1"/>
        </p:nvSpPr>
        <p:spPr>
          <a:xfrm>
            <a:off x="5137265" y="272087"/>
            <a:ext cx="1945179" cy="1761176"/>
          </a:xfrm>
          <a:prstGeom prst="rect">
            <a:avLst/>
          </a:prstGeom>
          <a:solidFill>
            <a:schemeClr val="bg1"/>
          </a:solidFill>
          <a:ln/>
          <a:effectLst>
            <a:outerShdw blurRad="419100" dist="63500" dir="5400000" sx="99000" sy="99000" algn="ctr" rotWithShape="0">
              <a:srgbClr val="000000">
                <a:alpha val="10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2" name="Graphique 47">
            <a:extLst>
              <a:ext uri="{FF2B5EF4-FFF2-40B4-BE49-F238E27FC236}">
                <a16:creationId xmlns:a16="http://schemas.microsoft.com/office/drawing/2014/main" id="{5983191D-F52B-D240-8CAB-CA15AE309B6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256" y="272087"/>
            <a:ext cx="1585991" cy="176117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B850F4E-6DED-0040-AB37-4F507F605AA5}"/>
              </a:ext>
            </a:extLst>
          </p:cNvPr>
          <p:cNvSpPr/>
          <p:nvPr userDrawn="1"/>
        </p:nvSpPr>
        <p:spPr>
          <a:xfrm>
            <a:off x="193631" y="3444638"/>
            <a:ext cx="2549569" cy="616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585F385-8132-F542-BC50-CED7840F113A}"/>
              </a:ext>
            </a:extLst>
          </p:cNvPr>
          <p:cNvSpPr txBox="1"/>
          <p:nvPr userDrawn="1"/>
        </p:nvSpPr>
        <p:spPr>
          <a:xfrm>
            <a:off x="477387" y="3508519"/>
            <a:ext cx="2358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i="0" cap="all">
                <a:latin typeface="Poppins" pitchFamily="2" charset="77"/>
                <a:ea typeface="Segoe UI Historic" panose="020B0502040204020203" pitchFamily="34" charset="0"/>
                <a:cs typeface="Poppins" pitchFamily="2" charset="77"/>
              </a:rPr>
              <a:t>L’</a:t>
            </a:r>
            <a:r>
              <a:rPr lang="fr-FR" sz="3200" b="1" i="0" cap="all" err="1">
                <a:latin typeface="Poppins" pitchFamily="2" charset="77"/>
                <a:ea typeface="Segoe UI Historic" panose="020B0502040204020203" pitchFamily="34" charset="0"/>
                <a:cs typeface="Poppins" pitchFamily="2" charset="77"/>
              </a:rPr>
              <a:t>ensiCaen</a:t>
            </a:r>
            <a:endParaRPr lang="fr-FR" sz="2000" b="1" i="0">
              <a:latin typeface="Poppins" pitchFamily="2" charset="77"/>
              <a:ea typeface="Segoe UI Historic" panose="020B0502040204020203" pitchFamily="34" charset="0"/>
              <a:cs typeface="Poppins" pitchFamily="2" charset="7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B0C22A-37F5-344F-8142-F951087AA54C}"/>
              </a:ext>
            </a:extLst>
          </p:cNvPr>
          <p:cNvSpPr/>
          <p:nvPr userDrawn="1"/>
        </p:nvSpPr>
        <p:spPr>
          <a:xfrm>
            <a:off x="313507" y="4132690"/>
            <a:ext cx="4455045" cy="616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64194F8-60A6-4946-9607-A0CA93026FC1}"/>
              </a:ext>
            </a:extLst>
          </p:cNvPr>
          <p:cNvSpPr txBox="1"/>
          <p:nvPr userDrawn="1"/>
        </p:nvSpPr>
        <p:spPr>
          <a:xfrm>
            <a:off x="499071" y="4206312"/>
            <a:ext cx="4175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0" i="0" err="1">
                <a:solidFill>
                  <a:srgbClr val="7B949E"/>
                </a:solidFill>
                <a:latin typeface="Poppins Medium" pitchFamily="2" charset="77"/>
                <a:ea typeface="Segoe UI Historic" panose="020B0502040204020203" pitchFamily="34" charset="0"/>
                <a:cs typeface="Poppins Medium" pitchFamily="2" charset="77"/>
              </a:rPr>
              <a:t>boosteur</a:t>
            </a:r>
            <a:r>
              <a:rPr lang="fr-FR" sz="2800" b="0" i="0">
                <a:solidFill>
                  <a:srgbClr val="7B949E"/>
                </a:solidFill>
                <a:latin typeface="Poppins Medium" pitchFamily="2" charset="77"/>
                <a:ea typeface="Segoe UI Historic" panose="020B0502040204020203" pitchFamily="34" charset="0"/>
                <a:cs typeface="Poppins Medium" pitchFamily="2" charset="77"/>
              </a:rPr>
              <a:t> d’innovation</a:t>
            </a:r>
          </a:p>
        </p:txBody>
      </p:sp>
    </p:spTree>
    <p:extLst>
      <p:ext uri="{BB962C8B-B14F-4D97-AF65-F5344CB8AC3E}">
        <p14:creationId xmlns:p14="http://schemas.microsoft.com/office/powerpoint/2010/main" val="18130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-tête accroche modifi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DECF54A-0932-D441-9DFD-398CDFE1AF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415" y="-21508"/>
            <a:ext cx="12192000" cy="1573161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919D8041-486C-D745-B87A-83313C3A44E4}"/>
              </a:ext>
            </a:extLst>
          </p:cNvPr>
          <p:cNvGrpSpPr/>
          <p:nvPr userDrawn="1"/>
        </p:nvGrpSpPr>
        <p:grpSpPr>
          <a:xfrm>
            <a:off x="5219337" y="-21508"/>
            <a:ext cx="1753326" cy="1643431"/>
            <a:chOff x="5219337" y="-12799"/>
            <a:chExt cx="1753326" cy="16434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DC60E9-AE57-7743-BAB9-9EBDC2D7B63D}"/>
                </a:ext>
              </a:extLst>
            </p:cNvPr>
            <p:cNvSpPr/>
            <p:nvPr userDrawn="1"/>
          </p:nvSpPr>
          <p:spPr>
            <a:xfrm>
              <a:off x="5219337" y="-12799"/>
              <a:ext cx="1753326" cy="1623029"/>
            </a:xfrm>
            <a:prstGeom prst="rect">
              <a:avLst/>
            </a:prstGeom>
            <a:solidFill>
              <a:schemeClr val="bg1"/>
            </a:solidFill>
            <a:ln/>
            <a:effectLst>
              <a:outerShdw blurRad="419100" dist="63500" dir="5400000" sx="99000" sy="99000" algn="ctr" rotWithShape="0">
                <a:srgbClr val="000000">
                  <a:alpha val="10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8" name="Graphique 4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076" y="48579"/>
              <a:ext cx="1424685" cy="1582053"/>
            </a:xfrm>
            <a:prstGeom prst="rect">
              <a:avLst/>
            </a:prstGeom>
          </p:spPr>
        </p:pic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6EC7D2D7-A30C-4242-A277-BB6E404AA3C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5034372">
            <a:off x="10933776" y="3747588"/>
            <a:ext cx="1701569" cy="1862347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EB6BD73E-0123-DC42-92AB-81ECED48114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458476" y="1014152"/>
            <a:ext cx="4292600" cy="4953000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A01067D6-2CF5-B04E-BF75-C13EF287F913}"/>
              </a:ext>
            </a:extLst>
          </p:cNvPr>
          <p:cNvGrpSpPr/>
          <p:nvPr userDrawn="1"/>
        </p:nvGrpSpPr>
        <p:grpSpPr>
          <a:xfrm>
            <a:off x="3521805" y="2739036"/>
            <a:ext cx="5129562" cy="1264816"/>
            <a:chOff x="647248" y="3313553"/>
            <a:chExt cx="4136413" cy="101992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81B630-D900-5343-BF4A-D77750B913C4}"/>
                </a:ext>
              </a:extLst>
            </p:cNvPr>
            <p:cNvSpPr/>
            <p:nvPr userDrawn="1"/>
          </p:nvSpPr>
          <p:spPr>
            <a:xfrm>
              <a:off x="2489045" y="3341742"/>
              <a:ext cx="2294616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1" i="0" cap="all">
                  <a:solidFill>
                    <a:schemeClr val="tx1"/>
                  </a:solidFill>
                  <a:latin typeface="Poppins SemiBold" panose="00000700000000000000" pitchFamily="2" charset="0"/>
                  <a:ea typeface="Segoe UI Historic" panose="020B0502040204020203" pitchFamily="34" charset="0"/>
                  <a:cs typeface="Poppins SemiBold" panose="00000700000000000000" pitchFamily="2" charset="0"/>
                </a:rPr>
                <a:t>ingénieur</a:t>
              </a:r>
              <a:endParaRPr lang="fr-FR" sz="4000" b="1" i="0">
                <a:solidFill>
                  <a:schemeClr val="tx1"/>
                </a:solidFill>
                <a:latin typeface="Poppins SemiBold" panose="00000700000000000000" pitchFamily="2" charset="0"/>
                <a:ea typeface="Segoe UI Historic" panose="020B0502040204020203" pitchFamily="34" charset="0"/>
                <a:cs typeface="Poppins SemiBold" panose="00000700000000000000" pitchFamily="2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B1129C-7AED-4C4D-9E59-08C4CD2D8141}"/>
                </a:ext>
              </a:extLst>
            </p:cNvPr>
            <p:cNvSpPr/>
            <p:nvPr userDrawn="1"/>
          </p:nvSpPr>
          <p:spPr>
            <a:xfrm>
              <a:off x="716533" y="3810261"/>
              <a:ext cx="3992560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400" b="0" i="0">
                  <a:solidFill>
                    <a:schemeClr val="tx1">
                      <a:lumMod val="95000"/>
                      <a:lumOff val="5000"/>
                    </a:schemeClr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en</a:t>
              </a:r>
              <a:r>
                <a:rPr lang="fr-FR" sz="3200" b="0" i="0">
                  <a:solidFill>
                    <a:srgbClr val="36C1C2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 </a:t>
              </a:r>
              <a:r>
                <a:rPr lang="fr-FR" sz="3600" b="0" i="0">
                  <a:solidFill>
                    <a:srgbClr val="BAA647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Matériaux-chimie</a:t>
              </a:r>
              <a:endParaRPr lang="fr-FR" sz="3200" b="0" i="0">
                <a:solidFill>
                  <a:srgbClr val="BAA647"/>
                </a:solidFill>
                <a:latin typeface="Poppins" panose="00000500000000000000" pitchFamily="2" charset="0"/>
                <a:ea typeface="Segoe UI Historic" panose="020B0502040204020203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0EDF28A-EB60-E54E-971A-AFF04AABCC60}"/>
                </a:ext>
              </a:extLst>
            </p:cNvPr>
            <p:cNvSpPr/>
            <p:nvPr userDrawn="1"/>
          </p:nvSpPr>
          <p:spPr>
            <a:xfrm>
              <a:off x="647248" y="3313553"/>
              <a:ext cx="1908831" cy="570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0" i="0">
                  <a:solidFill>
                    <a:schemeClr val="tx1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Devenez</a:t>
              </a:r>
            </a:p>
          </p:txBody>
        </p: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F3756982-242A-F64A-8DA1-7D9E14F1BECD}"/>
              </a:ext>
            </a:extLst>
          </p:cNvPr>
          <p:cNvSpPr txBox="1"/>
          <p:nvPr userDrawn="1"/>
        </p:nvSpPr>
        <p:spPr>
          <a:xfrm>
            <a:off x="4158947" y="4574801"/>
            <a:ext cx="3874106" cy="85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fr-FR" sz="1400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Conception, synthèse et caractérisation de matériaux innovants ou composés organiques complexes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39A0A32-D818-D04D-877E-905BF89846EB}"/>
              </a:ext>
            </a:extLst>
          </p:cNvPr>
          <p:cNvSpPr/>
          <p:nvPr userDrawn="1"/>
        </p:nvSpPr>
        <p:spPr>
          <a:xfrm>
            <a:off x="5599677" y="4238325"/>
            <a:ext cx="973817" cy="50995"/>
          </a:xfrm>
          <a:prstGeom prst="rect">
            <a:avLst/>
          </a:prstGeom>
          <a:solidFill>
            <a:srgbClr val="BAA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FDD3CE5-FC6D-AA48-A194-B057495F8844}"/>
              </a:ext>
            </a:extLst>
          </p:cNvPr>
          <p:cNvSpPr txBox="1"/>
          <p:nvPr userDrawn="1"/>
        </p:nvSpPr>
        <p:spPr>
          <a:xfrm>
            <a:off x="3964573" y="5501901"/>
            <a:ext cx="4339054" cy="59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i="0">
                <a:solidFill>
                  <a:schemeClr val="tx1">
                    <a:lumMod val="95000"/>
                    <a:lumOff val="5000"/>
                  </a:schemeClr>
                </a:solidFill>
                <a:latin typeface="Poppins SemiBold" pitchFamily="2" charset="77"/>
                <a:cs typeface="Poppins SemiBold" pitchFamily="2" charset="77"/>
              </a:rPr>
              <a:t>Statut étudiant et apprentissage</a:t>
            </a:r>
          </a:p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i="0">
                <a:solidFill>
                  <a:schemeClr val="tx1">
                    <a:lumMod val="95000"/>
                    <a:lumOff val="5000"/>
                  </a:schemeClr>
                </a:solidFill>
                <a:latin typeface="Poppins SemiBold" pitchFamily="2" charset="77"/>
                <a:cs typeface="Poppins SemiBold" pitchFamily="2" charset="77"/>
              </a:rPr>
              <a:t>Formation continue et VAE</a:t>
            </a:r>
          </a:p>
        </p:txBody>
      </p:sp>
    </p:spTree>
    <p:extLst>
      <p:ext uri="{BB962C8B-B14F-4D97-AF65-F5344CB8AC3E}">
        <p14:creationId xmlns:p14="http://schemas.microsoft.com/office/powerpoint/2010/main" val="2308341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-tête accroche modifi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94A820E-8219-AB49-A97C-9DC72A8AB6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415" y="-21509"/>
            <a:ext cx="12192000" cy="1573161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919D8041-486C-D745-B87A-83313C3A44E4}"/>
              </a:ext>
            </a:extLst>
          </p:cNvPr>
          <p:cNvGrpSpPr/>
          <p:nvPr userDrawn="1"/>
        </p:nvGrpSpPr>
        <p:grpSpPr>
          <a:xfrm>
            <a:off x="5219337" y="-21508"/>
            <a:ext cx="1753326" cy="1643431"/>
            <a:chOff x="5219337" y="-12799"/>
            <a:chExt cx="1753326" cy="16434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DC60E9-AE57-7743-BAB9-9EBDC2D7B63D}"/>
                </a:ext>
              </a:extLst>
            </p:cNvPr>
            <p:cNvSpPr/>
            <p:nvPr userDrawn="1"/>
          </p:nvSpPr>
          <p:spPr>
            <a:xfrm>
              <a:off x="5219337" y="-12799"/>
              <a:ext cx="1753326" cy="1623029"/>
            </a:xfrm>
            <a:prstGeom prst="rect">
              <a:avLst/>
            </a:prstGeom>
            <a:solidFill>
              <a:schemeClr val="bg1"/>
            </a:solidFill>
            <a:ln/>
            <a:effectLst>
              <a:outerShdw blurRad="419100" dist="63500" dir="5400000" sx="99000" sy="99000" algn="ctr" rotWithShape="0">
                <a:srgbClr val="000000">
                  <a:alpha val="10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8" name="Graphique 4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076" y="48579"/>
              <a:ext cx="1424685" cy="1582053"/>
            </a:xfrm>
            <a:prstGeom prst="rect">
              <a:avLst/>
            </a:prstGeom>
          </p:spPr>
        </p:pic>
      </p:grpSp>
      <p:pic>
        <p:nvPicPr>
          <p:cNvPr id="11" name="Image 10">
            <a:extLst>
              <a:ext uri="{FF2B5EF4-FFF2-40B4-BE49-F238E27FC236}">
                <a16:creationId xmlns:a16="http://schemas.microsoft.com/office/drawing/2014/main" id="{136F5899-0B71-5C44-9754-24EFD93FFF8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567031" y="2105775"/>
            <a:ext cx="3886200" cy="35941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0FFC95E6-48B7-084F-B393-4F505014E75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39403" y="3902825"/>
            <a:ext cx="1955800" cy="1638300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71E9E905-0698-364E-846E-F99B8360F2B1}"/>
              </a:ext>
            </a:extLst>
          </p:cNvPr>
          <p:cNvGrpSpPr/>
          <p:nvPr userDrawn="1"/>
        </p:nvGrpSpPr>
        <p:grpSpPr>
          <a:xfrm>
            <a:off x="3521805" y="2866036"/>
            <a:ext cx="5129562" cy="1264816"/>
            <a:chOff x="647248" y="3313553"/>
            <a:chExt cx="4136413" cy="101992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B162B7F-B653-5645-B274-27B9A058107B}"/>
                </a:ext>
              </a:extLst>
            </p:cNvPr>
            <p:cNvSpPr/>
            <p:nvPr userDrawn="1"/>
          </p:nvSpPr>
          <p:spPr>
            <a:xfrm>
              <a:off x="2489045" y="3341742"/>
              <a:ext cx="2294616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1" i="0" cap="all">
                  <a:solidFill>
                    <a:schemeClr val="tx1"/>
                  </a:solidFill>
                  <a:latin typeface="Poppins SemiBold" panose="00000700000000000000" pitchFamily="2" charset="0"/>
                  <a:ea typeface="Segoe UI Historic" panose="020B0502040204020203" pitchFamily="34" charset="0"/>
                  <a:cs typeface="Poppins SemiBold" panose="00000700000000000000" pitchFamily="2" charset="0"/>
                </a:rPr>
                <a:t>ingénieur</a:t>
              </a:r>
              <a:endParaRPr lang="fr-FR" sz="4000" b="1" i="0">
                <a:solidFill>
                  <a:schemeClr val="tx1"/>
                </a:solidFill>
                <a:latin typeface="Poppins SemiBold" panose="00000700000000000000" pitchFamily="2" charset="0"/>
                <a:ea typeface="Segoe UI Historic" panose="020B0502040204020203" pitchFamily="34" charset="0"/>
                <a:cs typeface="Poppins SemiBold" panose="00000700000000000000" pitchFamily="2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26C9939-F53B-2147-9E73-A063FBAE6264}"/>
                </a:ext>
              </a:extLst>
            </p:cNvPr>
            <p:cNvSpPr/>
            <p:nvPr userDrawn="1"/>
          </p:nvSpPr>
          <p:spPr>
            <a:xfrm>
              <a:off x="1152245" y="3810261"/>
              <a:ext cx="3556848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400" b="0" i="0">
                  <a:solidFill>
                    <a:schemeClr val="tx1">
                      <a:lumMod val="95000"/>
                      <a:lumOff val="5000"/>
                    </a:schemeClr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en</a:t>
              </a:r>
              <a:r>
                <a:rPr lang="fr-FR" sz="3200" b="0" i="0">
                  <a:solidFill>
                    <a:srgbClr val="36C1C2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 </a:t>
              </a:r>
              <a:r>
                <a:rPr lang="fr-FR" sz="3600" b="0" i="0">
                  <a:solidFill>
                    <a:srgbClr val="DC943B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Génie industriel</a:t>
              </a:r>
              <a:endParaRPr lang="fr-FR" sz="3200" b="0" i="0">
                <a:solidFill>
                  <a:srgbClr val="DC943B"/>
                </a:solidFill>
                <a:latin typeface="Poppins" panose="00000500000000000000" pitchFamily="2" charset="0"/>
                <a:ea typeface="Segoe UI Historic" panose="020B0502040204020203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C43205C-F069-3845-82B3-78A0A5AEB583}"/>
                </a:ext>
              </a:extLst>
            </p:cNvPr>
            <p:cNvSpPr/>
            <p:nvPr userDrawn="1"/>
          </p:nvSpPr>
          <p:spPr>
            <a:xfrm>
              <a:off x="647248" y="3313553"/>
              <a:ext cx="1908831" cy="570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0" i="0">
                  <a:solidFill>
                    <a:schemeClr val="tx1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Devenez</a:t>
              </a:r>
            </a:p>
          </p:txBody>
        </p:sp>
      </p:grpSp>
      <p:sp>
        <p:nvSpPr>
          <p:cNvPr id="25" name="ZoneTexte 24">
            <a:extLst>
              <a:ext uri="{FF2B5EF4-FFF2-40B4-BE49-F238E27FC236}">
                <a16:creationId xmlns:a16="http://schemas.microsoft.com/office/drawing/2014/main" id="{5A8CF888-6EC9-6D45-9E89-E17296DF4ED9}"/>
              </a:ext>
            </a:extLst>
          </p:cNvPr>
          <p:cNvSpPr txBox="1"/>
          <p:nvPr userDrawn="1"/>
        </p:nvSpPr>
        <p:spPr>
          <a:xfrm>
            <a:off x="3673569" y="4701801"/>
            <a:ext cx="5088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fr-FR" sz="14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rPr>
              <a:t>Formation continue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39B2A8A-5D05-0D46-ADE2-A88281BEF127}"/>
              </a:ext>
            </a:extLst>
          </p:cNvPr>
          <p:cNvSpPr/>
          <p:nvPr userDrawn="1"/>
        </p:nvSpPr>
        <p:spPr>
          <a:xfrm>
            <a:off x="5599677" y="4365325"/>
            <a:ext cx="973817" cy="50995"/>
          </a:xfrm>
          <a:prstGeom prst="rect">
            <a:avLst/>
          </a:prstGeom>
          <a:solidFill>
            <a:srgbClr val="DC94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11E0C568-EDEF-3041-B16B-72748611584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355" y="5680519"/>
            <a:ext cx="1140406" cy="95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953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section pour changer de 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1D70EA-7346-1344-9945-B30601C690A4}"/>
              </a:ext>
            </a:extLst>
          </p:cNvPr>
          <p:cNvSpPr/>
          <p:nvPr userDrawn="1"/>
        </p:nvSpPr>
        <p:spPr>
          <a:xfrm>
            <a:off x="499621" y="-8709"/>
            <a:ext cx="11692380" cy="6756042"/>
          </a:xfrm>
          <a:prstGeom prst="rect">
            <a:avLst/>
          </a:prstGeom>
          <a:solidFill>
            <a:srgbClr val="7B9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Forme libre 2">
            <a:extLst>
              <a:ext uri="{FF2B5EF4-FFF2-40B4-BE49-F238E27FC236}">
                <a16:creationId xmlns:a16="http://schemas.microsoft.com/office/drawing/2014/main" id="{44B7CBD7-99C1-B946-A447-FA3EE0FCAB0C}"/>
              </a:ext>
            </a:extLst>
          </p:cNvPr>
          <p:cNvSpPr/>
          <p:nvPr userDrawn="1"/>
        </p:nvSpPr>
        <p:spPr>
          <a:xfrm>
            <a:off x="-1" y="-13426"/>
            <a:ext cx="7323906" cy="6776834"/>
          </a:xfrm>
          <a:custGeom>
            <a:avLst/>
            <a:gdLst>
              <a:gd name="connsiteX0" fmla="*/ 0 w 4666268"/>
              <a:gd name="connsiteY0" fmla="*/ 0 h 6938127"/>
              <a:gd name="connsiteX1" fmla="*/ 0 w 4666268"/>
              <a:gd name="connsiteY1" fmla="*/ 6938127 h 6938127"/>
              <a:gd name="connsiteX2" fmla="*/ 4666268 w 4666268"/>
              <a:gd name="connsiteY2" fmla="*/ 6938127 h 6938127"/>
              <a:gd name="connsiteX3" fmla="*/ 3733014 w 4666268"/>
              <a:gd name="connsiteY3" fmla="*/ 0 h 6938127"/>
              <a:gd name="connsiteX4" fmla="*/ 0 w 4666268"/>
              <a:gd name="connsiteY4" fmla="*/ 0 h 693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66268" h="6938127">
                <a:moveTo>
                  <a:pt x="0" y="0"/>
                </a:moveTo>
                <a:lnTo>
                  <a:pt x="0" y="6938127"/>
                </a:lnTo>
                <a:lnTo>
                  <a:pt x="4666268" y="6938127"/>
                </a:lnTo>
                <a:lnTo>
                  <a:pt x="373301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 6"/>
          <p:cNvGrpSpPr/>
          <p:nvPr userDrawn="1"/>
        </p:nvGrpSpPr>
        <p:grpSpPr>
          <a:xfrm>
            <a:off x="0" y="6747333"/>
            <a:ext cx="12206513" cy="123371"/>
            <a:chOff x="-14514" y="6444343"/>
            <a:chExt cx="2185249" cy="413657"/>
          </a:xfrm>
        </p:grpSpPr>
        <p:sp>
          <p:nvSpPr>
            <p:cNvPr id="9" name="Rectangle 8"/>
            <p:cNvSpPr/>
            <p:nvPr/>
          </p:nvSpPr>
          <p:spPr>
            <a:xfrm>
              <a:off x="-14514" y="6444343"/>
              <a:ext cx="437050" cy="4136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22536" y="6444343"/>
              <a:ext cx="437050" cy="41365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59585" y="6444343"/>
              <a:ext cx="437050" cy="41365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296635" y="6444343"/>
              <a:ext cx="437050" cy="41365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33685" y="6444343"/>
              <a:ext cx="437050" cy="41365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8" name="Graphique 4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24" y="4902652"/>
            <a:ext cx="1045401" cy="116087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589C392-8923-7142-AC45-2AC6B6C210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00415" y="2835338"/>
            <a:ext cx="3665899" cy="349276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0C351C1-3221-1F43-977D-6A44B119C83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9167959">
            <a:off x="7282106" y="-695889"/>
            <a:ext cx="2994515" cy="2429224"/>
          </a:xfrm>
          <a:prstGeom prst="rect">
            <a:avLst/>
          </a:prstGeom>
        </p:spPr>
      </p:pic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4D7613EA-580D-CB49-8681-735E8D882B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24233" y="2229062"/>
            <a:ext cx="3332379" cy="494398"/>
          </a:xfrm>
          <a:prstGeom prst="rect">
            <a:avLst/>
          </a:prstGeom>
        </p:spPr>
        <p:txBody>
          <a:bodyPr/>
          <a:lstStyle>
            <a:lvl1pPr algn="l">
              <a:defRPr sz="2800" b="1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/>
              <a:t>Titre niveau 1</a:t>
            </a:r>
          </a:p>
        </p:txBody>
      </p:sp>
      <p:sp>
        <p:nvSpPr>
          <p:cNvPr id="19" name="Sous-titre 2">
            <a:extLst>
              <a:ext uri="{FF2B5EF4-FFF2-40B4-BE49-F238E27FC236}">
                <a16:creationId xmlns:a16="http://schemas.microsoft.com/office/drawing/2014/main" id="{38F4A88D-B49F-7F42-837C-71D9C32F7E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24233" y="1889585"/>
            <a:ext cx="3261192" cy="30425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Catégorie / nom chapitre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6E959C-F3B2-4343-A031-9D7A922B19D7}"/>
              </a:ext>
            </a:extLst>
          </p:cNvPr>
          <p:cNvSpPr/>
          <p:nvPr userDrawn="1"/>
        </p:nvSpPr>
        <p:spPr>
          <a:xfrm>
            <a:off x="1043177" y="2936731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space réservé du texte 28">
            <a:extLst>
              <a:ext uri="{FF2B5EF4-FFF2-40B4-BE49-F238E27FC236}">
                <a16:creationId xmlns:a16="http://schemas.microsoft.com/office/drawing/2014/main" id="{B9E6AC9B-CCBB-E744-ACDA-7B6094FD90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4233" y="3181768"/>
            <a:ext cx="3368443" cy="29572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fr-FR"/>
              <a:t>Sous titre</a:t>
            </a:r>
          </a:p>
        </p:txBody>
      </p:sp>
      <p:sp>
        <p:nvSpPr>
          <p:cNvPr id="32" name="Espace réservé du texte 31">
            <a:extLst>
              <a:ext uri="{FF2B5EF4-FFF2-40B4-BE49-F238E27FC236}">
                <a16:creationId xmlns:a16="http://schemas.microsoft.com/office/drawing/2014/main" id="{D1F79529-F222-BF48-91AC-B9F14502D7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4232" y="3492430"/>
            <a:ext cx="3368443" cy="880605"/>
          </a:xfrm>
          <a:prstGeom prst="rect">
            <a:avLst/>
          </a:prstGeom>
        </p:spPr>
        <p:txBody>
          <a:bodyPr/>
          <a:lstStyle>
            <a:lvl1pPr>
              <a:defRPr sz="1200" b="0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 sz="1200" b="0"/>
              <a:t>Information complémentaire</a:t>
            </a:r>
          </a:p>
        </p:txBody>
      </p:sp>
    </p:spTree>
    <p:extLst>
      <p:ext uri="{BB962C8B-B14F-4D97-AF65-F5344CB8AC3E}">
        <p14:creationId xmlns:p14="http://schemas.microsoft.com/office/powerpoint/2010/main" val="3547828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 de co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que 47">
            <a:extLst>
              <a:ext uri="{FF2B5EF4-FFF2-40B4-BE49-F238E27FC236}">
                <a16:creationId xmlns:a16="http://schemas.microsoft.com/office/drawing/2014/main" id="{9842EB85-0DB3-8748-897A-D342D7A2F1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803" y="124691"/>
            <a:ext cx="948663" cy="10534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EABABF-3A85-C34E-9824-774D5EA9CCA6}"/>
              </a:ext>
            </a:extLst>
          </p:cNvPr>
          <p:cNvSpPr/>
          <p:nvPr userDrawn="1"/>
        </p:nvSpPr>
        <p:spPr>
          <a:xfrm>
            <a:off x="934495" y="102242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2F0BC8A5-03AF-8D4B-9143-0E377BBE3B2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0113" y="503590"/>
            <a:ext cx="5338512" cy="387350"/>
          </a:xfrm>
          <a:prstGeom prst="rect">
            <a:avLst/>
          </a:prstGeom>
        </p:spPr>
        <p:txBody>
          <a:bodyPr/>
          <a:lstStyle>
            <a:lvl1pPr>
              <a:defRPr sz="2200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fr-FR" sz="2200" b="1">
                <a:solidFill>
                  <a:srgbClr val="151730"/>
                </a:solidFill>
                <a:latin typeface="Poppins SemiBold" pitchFamily="2" charset="77"/>
                <a:cs typeface="Poppins SemiBold" pitchFamily="2" charset="77"/>
              </a:rPr>
              <a:t>Slide support de cours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DDB79B-B45B-0B4D-AA70-459B73E2CB93}"/>
              </a:ext>
            </a:extLst>
          </p:cNvPr>
          <p:cNvSpPr/>
          <p:nvPr userDrawn="1"/>
        </p:nvSpPr>
        <p:spPr>
          <a:xfrm>
            <a:off x="5554693" y="1439369"/>
            <a:ext cx="45719" cy="44202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CD0F1408-172B-0E4D-A472-3878F571C1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4495" y="1439369"/>
            <a:ext cx="4190398" cy="4188798"/>
          </a:xfrm>
          <a:prstGeom prst="rect">
            <a:avLst/>
          </a:prstGeo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Nulla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facilisi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Praesent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at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dapibus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mauris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Phasellus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dui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nec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urna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tempor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congue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quis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Sed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vel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ipsum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viverra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lobortis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sed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eget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sapien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sz="120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Lorem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Proin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ligula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nec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Mauris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odio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massa,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vulputate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felis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laoreet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tristique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nisl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Suspendisse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porttitor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purus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id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egestas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condimentum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Morbi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iaculis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accumsan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consequat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nunc massa bibendum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turpis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hendrerit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leo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enim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</a:t>
            </a:r>
          </a:p>
          <a:p>
            <a:pPr indent="0" algn="just">
              <a:lnSpc>
                <a:spcPts val="1600"/>
              </a:lnSpc>
              <a:buNone/>
            </a:pPr>
            <a:endParaRPr lang="fr-FR" sz="120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Etiam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volutpat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placerat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semper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pharetra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Ut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urna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venenatis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mollis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Donec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maximus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mi. </a:t>
            </a:r>
            <a:endParaRPr lang="fr-FR" sz="100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  <p:sp>
        <p:nvSpPr>
          <p:cNvPr id="18" name="Espace réservé du texte 5">
            <a:extLst>
              <a:ext uri="{FF2B5EF4-FFF2-40B4-BE49-F238E27FC236}">
                <a16:creationId xmlns:a16="http://schemas.microsoft.com/office/drawing/2014/main" id="{BD077A3B-D255-DD4B-9605-44865A044F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58625" y="1439369"/>
            <a:ext cx="4190398" cy="4188798"/>
          </a:xfrm>
          <a:prstGeom prst="rect">
            <a:avLst/>
          </a:prstGeo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Nulla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facilisi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Praesent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at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dapibus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mauris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Phasellus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dui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nec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urna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tempor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congue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quis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Sed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vel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ipsum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viverra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lobortis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sed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eget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sapien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sz="120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Lorem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Proin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ligula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nec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Mauris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odio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massa,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vulputate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felis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laoreet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tristique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nisl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Suspendisse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porttitor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purus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id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egestas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condimentum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Morbi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iaculis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accumsan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consequat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nunc massa bibendum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turpis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hendrerit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leo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enim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</a:t>
            </a:r>
          </a:p>
          <a:p>
            <a:pPr indent="0" algn="just">
              <a:lnSpc>
                <a:spcPts val="1600"/>
              </a:lnSpc>
              <a:buNone/>
            </a:pPr>
            <a:endParaRPr lang="fr-FR" sz="120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Etiam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volutpat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placerat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semper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pharetra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Ut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urna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venenatis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mollis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Donec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maximus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mi. </a:t>
            </a:r>
            <a:endParaRPr lang="fr-FR" sz="100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68257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/ tex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B9AD015-8FB8-1B43-8380-A8F2EF49A79A}"/>
              </a:ext>
            </a:extLst>
          </p:cNvPr>
          <p:cNvSpPr/>
          <p:nvPr userDrawn="1"/>
        </p:nvSpPr>
        <p:spPr>
          <a:xfrm>
            <a:off x="0" y="0"/>
            <a:ext cx="6561759" cy="67524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Graphique 47">
            <a:extLst>
              <a:ext uri="{FF2B5EF4-FFF2-40B4-BE49-F238E27FC236}">
                <a16:creationId xmlns:a16="http://schemas.microsoft.com/office/drawing/2014/main" id="{9842EB85-0DB3-8748-897A-D342D7A2F1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803" y="124691"/>
            <a:ext cx="948663" cy="10534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EABABF-3A85-C34E-9824-774D5EA9CCA6}"/>
              </a:ext>
            </a:extLst>
          </p:cNvPr>
          <p:cNvSpPr/>
          <p:nvPr userDrawn="1"/>
        </p:nvSpPr>
        <p:spPr>
          <a:xfrm>
            <a:off x="934495" y="102242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2F0BC8A5-03AF-8D4B-9143-0E377BBE3B2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0112" y="503590"/>
            <a:ext cx="4942735" cy="387350"/>
          </a:xfrm>
          <a:prstGeom prst="rect">
            <a:avLst/>
          </a:prstGeom>
        </p:spPr>
        <p:txBody>
          <a:bodyPr/>
          <a:lstStyle>
            <a:lvl1pPr>
              <a:defRPr sz="2200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fr-FR"/>
              <a:t>Titre de la page</a:t>
            </a:r>
          </a:p>
        </p:txBody>
      </p:sp>
      <p:sp>
        <p:nvSpPr>
          <p:cNvPr id="18" name="Espace réservé du texte 5">
            <a:extLst>
              <a:ext uri="{FF2B5EF4-FFF2-40B4-BE49-F238E27FC236}">
                <a16:creationId xmlns:a16="http://schemas.microsoft.com/office/drawing/2014/main" id="{BD077A3B-D255-DD4B-9605-44865A044F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71500" y="1659109"/>
            <a:ext cx="4190398" cy="4393920"/>
          </a:xfrm>
          <a:prstGeom prst="rect">
            <a:avLst/>
          </a:prstGeo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Nulla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facilisi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Praesent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at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dapibus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mauris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Phasellus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dui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nec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urna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tempor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congue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quis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Sed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vel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ipsum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viverra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lobortis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sed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eget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sapien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sz="120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Lorem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Proin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ligula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nec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Mauris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odio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massa,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vulputate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felis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laoreet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tristique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nisl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Suspendisse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porttitor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purus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id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egestas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condimentum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Morbi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iaculis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accumsan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consequat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nunc massa bibendum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turpis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hendrerit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leo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enim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</a:t>
            </a:r>
          </a:p>
          <a:p>
            <a:pPr indent="0" algn="just">
              <a:lnSpc>
                <a:spcPts val="1600"/>
              </a:lnSpc>
              <a:buNone/>
            </a:pPr>
            <a:endParaRPr lang="fr-FR" sz="120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Etiam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volutpat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placerat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semper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pharetra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Ut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urna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venenatis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mollis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Donec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maximus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mi. </a:t>
            </a:r>
            <a:endParaRPr lang="fr-FR" sz="100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44F1F5F-6D32-F743-9497-041B0FED58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9245" y="-752224"/>
            <a:ext cx="3534310" cy="206984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6B1C66C-A9B8-C44D-998A-CCBD30A6FF21}"/>
              </a:ext>
            </a:extLst>
          </p:cNvPr>
          <p:cNvSpPr/>
          <p:nvPr userDrawn="1"/>
        </p:nvSpPr>
        <p:spPr>
          <a:xfrm>
            <a:off x="5036291" y="2012401"/>
            <a:ext cx="749171" cy="733442"/>
          </a:xfrm>
          <a:prstGeom prst="rect">
            <a:avLst/>
          </a:prstGeom>
          <a:solidFill>
            <a:srgbClr val="D25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4336E61C-CCA3-6F40-BAA4-181F64B52721}"/>
              </a:ext>
            </a:extLst>
          </p:cNvPr>
          <p:cNvSpPr/>
          <p:nvPr userDrawn="1"/>
        </p:nvSpPr>
        <p:spPr>
          <a:xfrm>
            <a:off x="658567" y="5658139"/>
            <a:ext cx="721719" cy="721719"/>
          </a:xfrm>
          <a:prstGeom prst="ellipse">
            <a:avLst/>
          </a:prstGeom>
          <a:solidFill>
            <a:srgbClr val="36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Espace réservé pour une image  4">
            <a:extLst>
              <a:ext uri="{FF2B5EF4-FFF2-40B4-BE49-F238E27FC236}">
                <a16:creationId xmlns:a16="http://schemas.microsoft.com/office/drawing/2014/main" id="{08C05178-7012-3143-86FF-9FA585B6FE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73" t="994" r="9473" b="30534"/>
          <a:stretch/>
        </p:blipFill>
        <p:spPr>
          <a:xfrm>
            <a:off x="934495" y="2194884"/>
            <a:ext cx="4652855" cy="3858145"/>
          </a:xfrm>
          <a:prstGeom prst="round2DiagRect">
            <a:avLst/>
          </a:prstGeom>
        </p:spPr>
      </p:pic>
    </p:spTree>
    <p:extLst>
      <p:ext uri="{BB962C8B-B14F-4D97-AF65-F5344CB8AC3E}">
        <p14:creationId xmlns:p14="http://schemas.microsoft.com/office/powerpoint/2010/main" val="41480180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/ tex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3D94EE4-5C63-ED47-80E5-ADC5AC8DC9D0}"/>
              </a:ext>
            </a:extLst>
          </p:cNvPr>
          <p:cNvSpPr/>
          <p:nvPr userDrawn="1"/>
        </p:nvSpPr>
        <p:spPr>
          <a:xfrm>
            <a:off x="0" y="0"/>
            <a:ext cx="5371663" cy="67524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Graphique 47">
            <a:extLst>
              <a:ext uri="{FF2B5EF4-FFF2-40B4-BE49-F238E27FC236}">
                <a16:creationId xmlns:a16="http://schemas.microsoft.com/office/drawing/2014/main" id="{9842EB85-0DB3-8748-897A-D342D7A2F1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803" y="124691"/>
            <a:ext cx="948663" cy="10534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EABABF-3A85-C34E-9824-774D5EA9CCA6}"/>
              </a:ext>
            </a:extLst>
          </p:cNvPr>
          <p:cNvSpPr/>
          <p:nvPr userDrawn="1"/>
        </p:nvSpPr>
        <p:spPr>
          <a:xfrm>
            <a:off x="934495" y="102242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2F0BC8A5-03AF-8D4B-9143-0E377BBE3B2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0112" y="503590"/>
            <a:ext cx="4942735" cy="387350"/>
          </a:xfrm>
          <a:prstGeom prst="rect">
            <a:avLst/>
          </a:prstGeom>
        </p:spPr>
        <p:txBody>
          <a:bodyPr/>
          <a:lstStyle>
            <a:lvl1pPr>
              <a:defRPr sz="2200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fr-FR"/>
              <a:t>Titre de la page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9B6FA2-E143-6748-8E61-39DFF342F0BF}"/>
              </a:ext>
            </a:extLst>
          </p:cNvPr>
          <p:cNvSpPr/>
          <p:nvPr userDrawn="1"/>
        </p:nvSpPr>
        <p:spPr>
          <a:xfrm>
            <a:off x="4304110" y="1344912"/>
            <a:ext cx="586356" cy="574045"/>
          </a:xfrm>
          <a:prstGeom prst="rect">
            <a:avLst/>
          </a:prstGeom>
          <a:solidFill>
            <a:srgbClr val="36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00197BD1-8794-8845-8B5E-C344564F5DDB}"/>
              </a:ext>
            </a:extLst>
          </p:cNvPr>
          <p:cNvSpPr/>
          <p:nvPr userDrawn="1"/>
        </p:nvSpPr>
        <p:spPr>
          <a:xfrm>
            <a:off x="658567" y="5658139"/>
            <a:ext cx="621593" cy="621593"/>
          </a:xfrm>
          <a:prstGeom prst="ellipse">
            <a:avLst/>
          </a:prstGeom>
          <a:solidFill>
            <a:srgbClr val="D25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Espace réservé pour une image  4">
            <a:extLst>
              <a:ext uri="{FF2B5EF4-FFF2-40B4-BE49-F238E27FC236}">
                <a16:creationId xmlns:a16="http://schemas.microsoft.com/office/drawing/2014/main" id="{345F0FC8-43AF-E748-B346-26C252E48D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4" t="1728" r="22757" b="-367"/>
          <a:stretch/>
        </p:blipFill>
        <p:spPr>
          <a:xfrm>
            <a:off x="960103" y="1589446"/>
            <a:ext cx="3662390" cy="4419468"/>
          </a:xfrm>
          <a:prstGeom prst="round2Diag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37C3238E-D34B-1A4D-BDAF-063E287626C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6174197">
            <a:off x="10078144" y="3495844"/>
            <a:ext cx="3534310" cy="2069841"/>
          </a:xfrm>
          <a:prstGeom prst="rect">
            <a:avLst/>
          </a:prstGeom>
        </p:spPr>
      </p:pic>
      <p:sp>
        <p:nvSpPr>
          <p:cNvPr id="21" name="Ellipse 20">
            <a:extLst>
              <a:ext uri="{FF2B5EF4-FFF2-40B4-BE49-F238E27FC236}">
                <a16:creationId xmlns:a16="http://schemas.microsoft.com/office/drawing/2014/main" id="{185E89BA-9672-174B-A605-9DDAC69AD4D4}"/>
              </a:ext>
            </a:extLst>
          </p:cNvPr>
          <p:cNvSpPr/>
          <p:nvPr userDrawn="1"/>
        </p:nvSpPr>
        <p:spPr>
          <a:xfrm>
            <a:off x="8929797" y="317678"/>
            <a:ext cx="227682" cy="227682"/>
          </a:xfrm>
          <a:prstGeom prst="ellipse">
            <a:avLst/>
          </a:prstGeom>
          <a:solidFill>
            <a:srgbClr val="DC94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076B26BB-730D-524E-B1AD-5891345A8DA6}"/>
              </a:ext>
            </a:extLst>
          </p:cNvPr>
          <p:cNvSpPr/>
          <p:nvPr userDrawn="1"/>
        </p:nvSpPr>
        <p:spPr>
          <a:xfrm>
            <a:off x="9328729" y="-332322"/>
            <a:ext cx="669975" cy="669975"/>
          </a:xfrm>
          <a:prstGeom prst="ellipse">
            <a:avLst/>
          </a:prstGeom>
          <a:noFill/>
          <a:ln w="57150">
            <a:solidFill>
              <a:srgbClr val="D256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du texte 5">
            <a:extLst>
              <a:ext uri="{FF2B5EF4-FFF2-40B4-BE49-F238E27FC236}">
                <a16:creationId xmlns:a16="http://schemas.microsoft.com/office/drawing/2014/main" id="{6EB1C6F8-1EEE-EF47-914D-6A477D9E9F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7805" y="1258509"/>
            <a:ext cx="2113587" cy="353660"/>
          </a:xfrm>
          <a:prstGeom prst="rect">
            <a:avLst/>
          </a:prstGeom>
        </p:spPr>
        <p:txBody>
          <a:bodyPr/>
          <a:lstStyle>
            <a:lvl1pPr>
              <a:defRPr sz="1800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fr-FR"/>
              <a:t>Sous-titre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0E179A76-346C-B54F-A5ED-4F26FC25D4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7805" y="1733841"/>
            <a:ext cx="4225925" cy="2590510"/>
          </a:xfrm>
          <a:prstGeom prst="rect">
            <a:avLst/>
          </a:prstGeo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10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1100">
                <a:latin typeface="Poppins" pitchFamily="2" charset="77"/>
                <a:cs typeface="Poppins" pitchFamily="2" charset="77"/>
              </a:rPr>
              <a:t>,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100">
                <a:latin typeface="Poppins" pitchFamily="2" charset="77"/>
                <a:cs typeface="Poppins" pitchFamily="2" charset="77"/>
              </a:rPr>
              <a:t>.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Proin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100"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100"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ligula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1100">
                <a:latin typeface="Poppins" pitchFamily="2" charset="77"/>
                <a:cs typeface="Poppins" pitchFamily="2" charset="77"/>
              </a:rPr>
              <a:t>.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100">
                <a:latin typeface="Poppins" pitchFamily="2" charset="77"/>
                <a:cs typeface="Poppins" pitchFamily="2" charset="77"/>
              </a:rPr>
              <a:t> nec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100">
                <a:latin typeface="Poppins" pitchFamily="2" charset="77"/>
                <a:cs typeface="Poppins" pitchFamily="2" charset="77"/>
              </a:rPr>
              <a:t>.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Mauris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odio</a:t>
            </a:r>
            <a:r>
              <a:rPr lang="fr-FR" sz="1100">
                <a:latin typeface="Poppins" pitchFamily="2" charset="77"/>
                <a:cs typeface="Poppins" pitchFamily="2" charset="77"/>
              </a:rPr>
              <a:t> massa,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vulputate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felis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ac</a:t>
            </a:r>
            <a:r>
              <a:rPr lang="fr-FR" sz="1100">
                <a:latin typeface="Poppins" pitchFamily="2" charset="77"/>
                <a:cs typeface="Poppins" pitchFamily="2" charset="77"/>
              </a:rPr>
              <a:t>,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laoreet</a:t>
            </a:r>
            <a:r>
              <a:rPr lang="fr-FR" sz="1100">
                <a:latin typeface="Poppins" pitchFamily="2" charset="77"/>
                <a:cs typeface="Poppins" pitchFamily="2" charset="77"/>
              </a:rPr>
              <a:t> tristique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nisl</a:t>
            </a:r>
            <a:r>
              <a:rPr lang="fr-FR" sz="1100">
                <a:latin typeface="Poppins" pitchFamily="2" charset="77"/>
                <a:cs typeface="Poppins" pitchFamily="2" charset="77"/>
              </a:rPr>
              <a:t>. Suspendisse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porttitor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purus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id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egestas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condimentum</a:t>
            </a:r>
            <a:r>
              <a:rPr lang="fr-FR" sz="1100">
                <a:latin typeface="Poppins" pitchFamily="2" charset="77"/>
                <a:cs typeface="Poppins" pitchFamily="2" charset="77"/>
              </a:rPr>
              <a:t>.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Morbi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iaculis</a:t>
            </a:r>
            <a:r>
              <a:rPr lang="fr-FR" sz="1100">
                <a:latin typeface="Poppins" pitchFamily="2" charset="77"/>
                <a:cs typeface="Poppins" pitchFamily="2" charset="77"/>
              </a:rPr>
              <a:t>,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accumsan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consequat</a:t>
            </a:r>
            <a:r>
              <a:rPr lang="fr-FR" sz="1100">
                <a:latin typeface="Poppins" pitchFamily="2" charset="77"/>
                <a:cs typeface="Poppins" pitchFamily="2" charset="77"/>
              </a:rPr>
              <a:t>, nunc massa bibendum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turpis</a:t>
            </a:r>
            <a:r>
              <a:rPr lang="fr-FR" sz="1100">
                <a:latin typeface="Poppins" pitchFamily="2" charset="77"/>
                <a:cs typeface="Poppins" pitchFamily="2" charset="77"/>
              </a:rPr>
              <a:t>,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hendrerit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leo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enim</a:t>
            </a:r>
            <a:r>
              <a:rPr lang="fr-FR" sz="1100">
                <a:latin typeface="Poppins" pitchFamily="2" charset="77"/>
                <a:cs typeface="Poppins" pitchFamily="2" charset="77"/>
              </a:rPr>
              <a:t>.</a:t>
            </a:r>
          </a:p>
          <a:p>
            <a:pPr indent="0" algn="just">
              <a:lnSpc>
                <a:spcPts val="1600"/>
              </a:lnSpc>
              <a:buNone/>
            </a:pPr>
            <a:r>
              <a:rPr lang="fr-FR" sz="1100" err="1">
                <a:latin typeface="Poppins" pitchFamily="2" charset="77"/>
                <a:cs typeface="Poppins" pitchFamily="2" charset="77"/>
              </a:rPr>
              <a:t>Etiam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volutpat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placerat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100">
                <a:latin typeface="Poppins" pitchFamily="2" charset="77"/>
                <a:cs typeface="Poppins" pitchFamily="2" charset="77"/>
              </a:rPr>
              <a:t> semper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pharetra</a:t>
            </a:r>
            <a:r>
              <a:rPr lang="fr-FR" sz="1100">
                <a:latin typeface="Poppins" pitchFamily="2" charset="77"/>
                <a:cs typeface="Poppins" pitchFamily="2" charset="77"/>
              </a:rPr>
              <a:t>. Ut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urna</a:t>
            </a:r>
            <a:r>
              <a:rPr lang="fr-FR" sz="1100">
                <a:latin typeface="Poppins" pitchFamily="2" charset="77"/>
                <a:cs typeface="Poppins" pitchFamily="2" charset="77"/>
              </a:rPr>
              <a:t>,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venenatis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mollis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100">
                <a:latin typeface="Poppins" pitchFamily="2" charset="77"/>
                <a:cs typeface="Poppins" pitchFamily="2" charset="77"/>
              </a:rPr>
              <a:t>.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Donec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maximus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100">
                <a:latin typeface="Poppins" pitchFamily="2" charset="77"/>
                <a:cs typeface="Poppins" pitchFamily="2" charset="77"/>
              </a:rPr>
              <a:t>.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aliquet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100">
                <a:latin typeface="Poppins" pitchFamily="2" charset="77"/>
                <a:cs typeface="Poppins" pitchFamily="2" charset="77"/>
              </a:rPr>
              <a:t>,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aliquam</a:t>
            </a:r>
            <a:r>
              <a:rPr lang="fr-FR" sz="1100">
                <a:latin typeface="Poppins" pitchFamily="2" charset="77"/>
                <a:cs typeface="Poppins" pitchFamily="2" charset="77"/>
              </a:rPr>
              <a:t> mi. </a:t>
            </a:r>
            <a:endParaRPr lang="fr-FR" sz="90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878943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25A4E1-0F5C-1949-9F7F-0EC0C71FDE1B}"/>
              </a:ext>
            </a:extLst>
          </p:cNvPr>
          <p:cNvSpPr/>
          <p:nvPr userDrawn="1"/>
        </p:nvSpPr>
        <p:spPr>
          <a:xfrm>
            <a:off x="0" y="0"/>
            <a:ext cx="5841635" cy="67524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C8BFC3-6E34-1343-8532-E4554E0D40AA}"/>
              </a:ext>
            </a:extLst>
          </p:cNvPr>
          <p:cNvSpPr/>
          <p:nvPr userDrawn="1"/>
        </p:nvSpPr>
        <p:spPr>
          <a:xfrm>
            <a:off x="934495" y="102242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texte 5">
            <a:extLst>
              <a:ext uri="{FF2B5EF4-FFF2-40B4-BE49-F238E27FC236}">
                <a16:creationId xmlns:a16="http://schemas.microsoft.com/office/drawing/2014/main" id="{39DEDDA2-62E8-FE45-AABE-8EF6C0F4B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0113" y="509940"/>
            <a:ext cx="4640888" cy="387350"/>
          </a:xfrm>
          <a:prstGeom prst="rect">
            <a:avLst/>
          </a:prstGeom>
        </p:spPr>
        <p:txBody>
          <a:bodyPr/>
          <a:lstStyle>
            <a:lvl1pPr>
              <a:defRPr sz="2200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fr-FR"/>
              <a:t>Titre de la page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81C13B7-834A-0148-9C0D-53187DDC16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4495" y="1439369"/>
            <a:ext cx="4190398" cy="4188798"/>
          </a:xfrm>
          <a:prstGeom prst="rect">
            <a:avLst/>
          </a:prstGeo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Nulla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facilisi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Praesent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at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dapibus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mauris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Phasellus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dui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nec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urna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tempor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congue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quis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Sed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vel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ipsum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viverra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lobortis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sed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eget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sapien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sz="120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Lorem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Proin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ligula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nec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Mauris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odio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massa,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vulputate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felis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laoreet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tristique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nisl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Suspendisse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porttitor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purus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id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egestas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condimentum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Morbi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iaculis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accumsan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consequat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nunc massa bibendum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turpis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hendrerit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leo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enim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</a:t>
            </a:r>
          </a:p>
          <a:p>
            <a:pPr indent="0" algn="just">
              <a:lnSpc>
                <a:spcPts val="1600"/>
              </a:lnSpc>
              <a:buNone/>
            </a:pPr>
            <a:endParaRPr lang="fr-FR" sz="120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Etiam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volutpat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placerat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semper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pharetra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Ut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urna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venenatis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mollis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Donec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maximus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mi. </a:t>
            </a:r>
            <a:endParaRPr lang="fr-FR" sz="100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  <p:pic>
        <p:nvPicPr>
          <p:cNvPr id="25" name="Graphique 47">
            <a:extLst>
              <a:ext uri="{FF2B5EF4-FFF2-40B4-BE49-F238E27FC236}">
                <a16:creationId xmlns:a16="http://schemas.microsoft.com/office/drawing/2014/main" id="{54C763E2-8365-C143-90C9-6FC4C762FE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803" y="124691"/>
            <a:ext cx="948663" cy="1053451"/>
          </a:xfrm>
          <a:prstGeom prst="rect">
            <a:avLst/>
          </a:prstGeom>
        </p:spPr>
      </p:pic>
      <p:sp>
        <p:nvSpPr>
          <p:cNvPr id="27" name="Espace réservé du texte 5">
            <a:extLst>
              <a:ext uri="{FF2B5EF4-FFF2-40B4-BE49-F238E27FC236}">
                <a16:creationId xmlns:a16="http://schemas.microsoft.com/office/drawing/2014/main" id="{D0817DDA-BA11-A447-A3B3-A95C8F646B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17610" y="1439369"/>
            <a:ext cx="4190398" cy="4188798"/>
          </a:xfrm>
          <a:prstGeom prst="rect">
            <a:avLst/>
          </a:prstGeo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Nulla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facilisi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Praesent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at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dapibus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mauris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Phasellus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dui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nec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urna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tempor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congue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quis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Sed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vel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ipsum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viverra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lobortis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sed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eget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sapien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sz="120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Lorem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Proin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ligula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nec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Mauris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odio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massa,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vulputate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felis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laoreet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tristique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nisl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Suspendisse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porttitor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purus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id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egestas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condimentum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Morbi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iaculis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accumsan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consequat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nunc massa bibendum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turpis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hendrerit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leo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enim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</a:t>
            </a:r>
          </a:p>
          <a:p>
            <a:pPr indent="0" algn="just">
              <a:lnSpc>
                <a:spcPts val="1600"/>
              </a:lnSpc>
              <a:buNone/>
            </a:pPr>
            <a:endParaRPr lang="fr-FR" sz="120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Etiam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volutpat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placerat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semper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pharetra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Ut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urna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venenatis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mollis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Donec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maximus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mi. </a:t>
            </a:r>
            <a:endParaRPr lang="fr-FR" sz="100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01693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59130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contenu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1F0667-9B7C-6540-A8E6-A0ACDC078A51}"/>
              </a:ext>
            </a:extLst>
          </p:cNvPr>
          <p:cNvSpPr/>
          <p:nvPr userDrawn="1"/>
        </p:nvSpPr>
        <p:spPr>
          <a:xfrm>
            <a:off x="934495" y="102242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texte 5">
            <a:extLst>
              <a:ext uri="{FF2B5EF4-FFF2-40B4-BE49-F238E27FC236}">
                <a16:creationId xmlns:a16="http://schemas.microsoft.com/office/drawing/2014/main" id="{CC404F9B-6512-BC42-8E83-7BDF121876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0113" y="509940"/>
            <a:ext cx="4640888" cy="387350"/>
          </a:xfrm>
          <a:prstGeom prst="rect">
            <a:avLst/>
          </a:prstGeom>
        </p:spPr>
        <p:txBody>
          <a:bodyPr/>
          <a:lstStyle>
            <a:lvl1pPr>
              <a:defRPr sz="2200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fr-FR"/>
              <a:t>Titre de la page</a:t>
            </a:r>
          </a:p>
        </p:txBody>
      </p:sp>
      <p:pic>
        <p:nvPicPr>
          <p:cNvPr id="4" name="Graphique 47">
            <a:extLst>
              <a:ext uri="{FF2B5EF4-FFF2-40B4-BE49-F238E27FC236}">
                <a16:creationId xmlns:a16="http://schemas.microsoft.com/office/drawing/2014/main" id="{D8DEA03A-C6FD-9942-8EC2-F3D074CF24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803" y="124691"/>
            <a:ext cx="948663" cy="1053451"/>
          </a:xfrm>
          <a:prstGeom prst="rect">
            <a:avLst/>
          </a:prstGeom>
        </p:spPr>
      </p:pic>
      <p:sp>
        <p:nvSpPr>
          <p:cNvPr id="10" name="Sous-titre 2">
            <a:extLst>
              <a:ext uri="{FF2B5EF4-FFF2-40B4-BE49-F238E27FC236}">
                <a16:creationId xmlns:a16="http://schemas.microsoft.com/office/drawing/2014/main" id="{CD068B2F-C65F-5740-A6C9-7136845684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0113" y="1922706"/>
            <a:ext cx="8877802" cy="356369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Zone de contenu texte</a:t>
            </a:r>
          </a:p>
        </p:txBody>
      </p:sp>
    </p:spTree>
    <p:extLst>
      <p:ext uri="{BB962C8B-B14F-4D97-AF65-F5344CB8AC3E}">
        <p14:creationId xmlns:p14="http://schemas.microsoft.com/office/powerpoint/2010/main" val="11244631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vid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47">
            <a:extLst>
              <a:ext uri="{FF2B5EF4-FFF2-40B4-BE49-F238E27FC236}">
                <a16:creationId xmlns:a16="http://schemas.microsoft.com/office/drawing/2014/main" id="{D8DEA03A-C6FD-9942-8EC2-F3D074CF24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803" y="124691"/>
            <a:ext cx="948663" cy="105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43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en-tê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B2F0022-489B-EE45-8597-F6970BBBFEDA}"/>
              </a:ext>
            </a:extLst>
          </p:cNvPr>
          <p:cNvSpPr/>
          <p:nvPr userDrawn="1"/>
        </p:nvSpPr>
        <p:spPr>
          <a:xfrm>
            <a:off x="11360185" y="0"/>
            <a:ext cx="831815" cy="831815"/>
          </a:xfrm>
          <a:prstGeom prst="rect">
            <a:avLst/>
          </a:prstGeom>
          <a:solidFill>
            <a:srgbClr val="BAA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8F4055A-91E8-C140-A317-A96C7F083185}"/>
              </a:ext>
            </a:extLst>
          </p:cNvPr>
          <p:cNvSpPr/>
          <p:nvPr userDrawn="1"/>
        </p:nvSpPr>
        <p:spPr>
          <a:xfrm>
            <a:off x="0" y="0"/>
            <a:ext cx="831815" cy="831815"/>
          </a:xfrm>
          <a:prstGeom prst="rect">
            <a:avLst/>
          </a:prstGeom>
          <a:solidFill>
            <a:srgbClr val="D25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Espace réservé pour une image  4">
            <a:extLst>
              <a:ext uri="{FF2B5EF4-FFF2-40B4-BE49-F238E27FC236}">
                <a16:creationId xmlns:a16="http://schemas.microsoft.com/office/drawing/2014/main" id="{22EE89D5-E5D5-CA43-8242-5D8C239A90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08" y="280471"/>
            <a:ext cx="11559621" cy="3175720"/>
          </a:xfrm>
          <a:prstGeom prst="rect">
            <a:avLst/>
          </a:prstGeom>
        </p:spPr>
      </p:pic>
      <p:grpSp>
        <p:nvGrpSpPr>
          <p:cNvPr id="8" name="Group 6"/>
          <p:cNvGrpSpPr/>
          <p:nvPr userDrawn="1"/>
        </p:nvGrpSpPr>
        <p:grpSpPr>
          <a:xfrm>
            <a:off x="0" y="6747333"/>
            <a:ext cx="12206513" cy="123371"/>
            <a:chOff x="-14514" y="6444343"/>
            <a:chExt cx="2185249" cy="413657"/>
          </a:xfrm>
        </p:grpSpPr>
        <p:sp>
          <p:nvSpPr>
            <p:cNvPr id="9" name="Rectangle 8"/>
            <p:cNvSpPr/>
            <p:nvPr/>
          </p:nvSpPr>
          <p:spPr>
            <a:xfrm>
              <a:off x="-14514" y="6444343"/>
              <a:ext cx="437050" cy="4136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22536" y="6444343"/>
              <a:ext cx="437050" cy="41365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59585" y="6444343"/>
              <a:ext cx="437050" cy="41365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296635" y="6444343"/>
              <a:ext cx="437050" cy="41365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33685" y="6444343"/>
              <a:ext cx="437050" cy="41365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4E1866C1-6DE8-CC4E-8774-86AD8DD74A41}"/>
              </a:ext>
            </a:extLst>
          </p:cNvPr>
          <p:cNvSpPr/>
          <p:nvPr userDrawn="1"/>
        </p:nvSpPr>
        <p:spPr>
          <a:xfrm>
            <a:off x="9913700" y="3453806"/>
            <a:ext cx="1959429" cy="280798"/>
          </a:xfrm>
          <a:prstGeom prst="rect">
            <a:avLst/>
          </a:prstGeom>
          <a:solidFill>
            <a:srgbClr val="36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A118AD1-F46A-C740-A4FB-4128D5D7F33A}"/>
              </a:ext>
            </a:extLst>
          </p:cNvPr>
          <p:cNvSpPr/>
          <p:nvPr userDrawn="1"/>
        </p:nvSpPr>
        <p:spPr>
          <a:xfrm>
            <a:off x="5137265" y="272087"/>
            <a:ext cx="1945179" cy="1761176"/>
          </a:xfrm>
          <a:prstGeom prst="rect">
            <a:avLst/>
          </a:prstGeom>
          <a:solidFill>
            <a:schemeClr val="bg1"/>
          </a:solidFill>
          <a:ln/>
          <a:effectLst>
            <a:outerShdw blurRad="419100" dist="63500" dir="5400000" sx="99000" sy="99000" algn="ctr" rotWithShape="0">
              <a:srgbClr val="000000">
                <a:alpha val="10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7" name="Graphique 47">
            <a:extLst>
              <a:ext uri="{FF2B5EF4-FFF2-40B4-BE49-F238E27FC236}">
                <a16:creationId xmlns:a16="http://schemas.microsoft.com/office/drawing/2014/main" id="{517DC9F6-92B6-BC41-96C8-21567D2C8B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256" y="272087"/>
            <a:ext cx="1585991" cy="1761176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C7C848A9-CD30-A84E-A020-8860910C5D23}"/>
              </a:ext>
            </a:extLst>
          </p:cNvPr>
          <p:cNvSpPr/>
          <p:nvPr userDrawn="1"/>
        </p:nvSpPr>
        <p:spPr>
          <a:xfrm>
            <a:off x="8437266" y="6130967"/>
            <a:ext cx="3414863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fr-FR" sz="1400" b="0" i="0">
                <a:latin typeface="Poppins Medium" panose="00000600000000000000" pitchFamily="2" charset="0"/>
                <a:cs typeface="Poppins Medium" panose="00000600000000000000" pitchFamily="2" charset="0"/>
              </a:rPr>
              <a:t>L’École des Ingénieurs Scientifiques</a:t>
            </a:r>
          </a:p>
        </p:txBody>
      </p:sp>
      <p:pic>
        <p:nvPicPr>
          <p:cNvPr id="41" name="Graphique 40">
            <a:extLst>
              <a:ext uri="{FF2B5EF4-FFF2-40B4-BE49-F238E27FC236}">
                <a16:creationId xmlns:a16="http://schemas.microsoft.com/office/drawing/2014/main" id="{AC34FBD8-BC53-134B-9338-7712AD3F5C8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3288" y="5647131"/>
            <a:ext cx="3222819" cy="403653"/>
          </a:xfrm>
          <a:prstGeom prst="rect">
            <a:avLst/>
          </a:prstGeom>
        </p:spPr>
      </p:pic>
      <p:sp>
        <p:nvSpPr>
          <p:cNvPr id="16" name="Espace réservé du texte 3">
            <a:extLst>
              <a:ext uri="{FF2B5EF4-FFF2-40B4-BE49-F238E27FC236}">
                <a16:creationId xmlns:a16="http://schemas.microsoft.com/office/drawing/2014/main" id="{EEDCF1C7-00D0-1142-BA0A-1EE7BC751F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3444" y="4231905"/>
            <a:ext cx="3332379" cy="494398"/>
          </a:xfrm>
          <a:prstGeom prst="rect">
            <a:avLst/>
          </a:prstGeom>
        </p:spPr>
        <p:txBody>
          <a:bodyPr/>
          <a:lstStyle>
            <a:lvl1pPr algn="l">
              <a:defRPr sz="3600" b="1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/>
              <a:t>D’INGÉNIEUR</a:t>
            </a:r>
          </a:p>
        </p:txBody>
      </p:sp>
      <p:sp>
        <p:nvSpPr>
          <p:cNvPr id="17" name="Sous-titre 2">
            <a:extLst>
              <a:ext uri="{FF2B5EF4-FFF2-40B4-BE49-F238E27FC236}">
                <a16:creationId xmlns:a16="http://schemas.microsoft.com/office/drawing/2014/main" id="{4F51E957-F436-D549-B0F4-FDB980283B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13444" y="3892428"/>
            <a:ext cx="3261192" cy="30425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0" i="0"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Le métier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66A3AC-498C-454A-8A07-BFEE45759619}"/>
              </a:ext>
            </a:extLst>
          </p:cNvPr>
          <p:cNvSpPr/>
          <p:nvPr userDrawn="1"/>
        </p:nvSpPr>
        <p:spPr>
          <a:xfrm>
            <a:off x="1139822" y="4894970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space réservé du texte 28">
            <a:extLst>
              <a:ext uri="{FF2B5EF4-FFF2-40B4-BE49-F238E27FC236}">
                <a16:creationId xmlns:a16="http://schemas.microsoft.com/office/drawing/2014/main" id="{21A72BAA-4D79-954C-891B-8166EBE88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3444" y="5110271"/>
            <a:ext cx="3368443" cy="29572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fr-FR"/>
              <a:t>Prénom Nom</a:t>
            </a:r>
          </a:p>
        </p:txBody>
      </p:sp>
      <p:sp>
        <p:nvSpPr>
          <p:cNvPr id="20" name="Espace réservé du texte 31">
            <a:extLst>
              <a:ext uri="{FF2B5EF4-FFF2-40B4-BE49-F238E27FC236}">
                <a16:creationId xmlns:a16="http://schemas.microsoft.com/office/drawing/2014/main" id="{14A15FBB-9833-584E-8ED1-3D73DFCC4A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3444" y="5700440"/>
            <a:ext cx="3368443" cy="218524"/>
          </a:xfrm>
          <a:prstGeom prst="rect">
            <a:avLst/>
          </a:prstGeom>
        </p:spPr>
        <p:txBody>
          <a:bodyPr/>
          <a:lstStyle>
            <a:lvl1pPr>
              <a:defRPr sz="1100" b="0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 sz="1200" b="0"/>
              <a:t>Date</a:t>
            </a:r>
          </a:p>
        </p:txBody>
      </p:sp>
      <p:sp>
        <p:nvSpPr>
          <p:cNvPr id="21" name="Espace réservé du texte 28">
            <a:extLst>
              <a:ext uri="{FF2B5EF4-FFF2-40B4-BE49-F238E27FC236}">
                <a16:creationId xmlns:a16="http://schemas.microsoft.com/office/drawing/2014/main" id="{4417F5E3-AE8E-3B49-A595-F00E04A5E0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3444" y="5407637"/>
            <a:ext cx="3368443" cy="29572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/>
              <a:t>Fonction</a:t>
            </a:r>
          </a:p>
        </p:txBody>
      </p:sp>
    </p:spTree>
    <p:extLst>
      <p:ext uri="{BB962C8B-B14F-4D97-AF65-F5344CB8AC3E}">
        <p14:creationId xmlns:p14="http://schemas.microsoft.com/office/powerpoint/2010/main" val="36552123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vide logo / fond 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D77E5CC-88D7-9946-AD29-5B14668B1C7C}"/>
              </a:ext>
            </a:extLst>
          </p:cNvPr>
          <p:cNvSpPr/>
          <p:nvPr userDrawn="1"/>
        </p:nvSpPr>
        <p:spPr>
          <a:xfrm>
            <a:off x="6091221" y="0"/>
            <a:ext cx="6100779" cy="67524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Graphique 47">
            <a:extLst>
              <a:ext uri="{FF2B5EF4-FFF2-40B4-BE49-F238E27FC236}">
                <a16:creationId xmlns:a16="http://schemas.microsoft.com/office/drawing/2014/main" id="{D8DEA03A-C6FD-9942-8EC2-F3D074CF24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803" y="124691"/>
            <a:ext cx="948663" cy="105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84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B55054AD-93B4-5247-A1B8-E3096D2263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113" y="-15001"/>
            <a:ext cx="12210626" cy="1573836"/>
          </a:xfrm>
          <a:prstGeom prst="rect">
            <a:avLst/>
          </a:prstGeom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62CCC2BE-F0E9-564A-9BC1-D7B02E8C8187}"/>
              </a:ext>
            </a:extLst>
          </p:cNvPr>
          <p:cNvSpPr txBox="1"/>
          <p:nvPr userDrawn="1"/>
        </p:nvSpPr>
        <p:spPr>
          <a:xfrm>
            <a:off x="3787220" y="2917306"/>
            <a:ext cx="4625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i="0" cap="all">
                <a:latin typeface="Poppins" pitchFamily="2" charset="77"/>
                <a:ea typeface="Segoe UI Historic" panose="020B0502040204020203" pitchFamily="34" charset="0"/>
                <a:cs typeface="Poppins" pitchFamily="2" charset="77"/>
              </a:rPr>
              <a:t>Merci</a:t>
            </a:r>
            <a:endParaRPr lang="fr-FR" sz="3600" b="1" i="0">
              <a:latin typeface="Poppins" pitchFamily="2" charset="77"/>
              <a:ea typeface="Segoe UI Historic" panose="020B0502040204020203" pitchFamily="34" charset="0"/>
              <a:cs typeface="Poppins" pitchFamily="2" charset="77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E73760-044F-834F-90D0-3923DB89AF19}"/>
              </a:ext>
            </a:extLst>
          </p:cNvPr>
          <p:cNvSpPr/>
          <p:nvPr userDrawn="1"/>
        </p:nvSpPr>
        <p:spPr>
          <a:xfrm>
            <a:off x="5123410" y="-16184"/>
            <a:ext cx="1945179" cy="1761176"/>
          </a:xfrm>
          <a:prstGeom prst="rect">
            <a:avLst/>
          </a:prstGeom>
          <a:solidFill>
            <a:schemeClr val="bg1"/>
          </a:solidFill>
          <a:ln/>
          <a:effectLst>
            <a:outerShdw blurRad="419100" dist="63500" dir="5400000" sx="99000" sy="99000" algn="ctr" rotWithShape="0">
              <a:srgbClr val="000000">
                <a:alpha val="10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2" name="Graphique 47">
            <a:extLst>
              <a:ext uri="{FF2B5EF4-FFF2-40B4-BE49-F238E27FC236}">
                <a16:creationId xmlns:a16="http://schemas.microsoft.com/office/drawing/2014/main" id="{5983191D-F52B-D240-8CAB-CA15AE309B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401" y="0"/>
            <a:ext cx="1585991" cy="176117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0E370F5-A1B3-D542-B309-4D4E53E9412E}"/>
              </a:ext>
            </a:extLst>
          </p:cNvPr>
          <p:cNvSpPr/>
          <p:nvPr userDrawn="1"/>
        </p:nvSpPr>
        <p:spPr>
          <a:xfrm>
            <a:off x="4538027" y="3670920"/>
            <a:ext cx="31159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0" i="0">
                <a:solidFill>
                  <a:srgbClr val="7B949E"/>
                </a:solidFill>
                <a:latin typeface="Poppins" pitchFamily="2" charset="77"/>
                <a:ea typeface="Segoe UI Historic" panose="020B0502040204020203" pitchFamily="34" charset="0"/>
                <a:cs typeface="Poppins" pitchFamily="2" charset="77"/>
              </a:rPr>
              <a:t>pour votre écoute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87EBDAA-4AF0-1540-B7DF-A17765D64C5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57512" y="985817"/>
            <a:ext cx="4276515" cy="250450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FB07F9A-580A-6D46-92D6-B1021409E0B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419767" y="828076"/>
            <a:ext cx="2598236" cy="349417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2E49205-A939-954E-A501-51271751BCC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4277967">
            <a:off x="10534128" y="4222220"/>
            <a:ext cx="2203265" cy="241144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D26A337-72A1-2D4F-B0A5-1C6571316B43}"/>
              </a:ext>
            </a:extLst>
          </p:cNvPr>
          <p:cNvSpPr/>
          <p:nvPr userDrawn="1"/>
        </p:nvSpPr>
        <p:spPr>
          <a:xfrm>
            <a:off x="4388569" y="6258110"/>
            <a:ext cx="3414863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fr-FR" sz="1400" b="0" i="0">
                <a:latin typeface="Poppins Medium" panose="00000600000000000000" pitchFamily="2" charset="0"/>
                <a:cs typeface="Poppins Medium" panose="00000600000000000000" pitchFamily="2" charset="0"/>
              </a:rPr>
              <a:t>L’École des Ingénieurs Scientifiques</a:t>
            </a: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01574EBB-2783-C149-80CE-ADC06EB9714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84591" y="5774274"/>
            <a:ext cx="3222819" cy="40365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7B8E903-35A5-5745-8674-FEB3C3A2B57B}"/>
              </a:ext>
            </a:extLst>
          </p:cNvPr>
          <p:cNvSpPr/>
          <p:nvPr userDrawn="1"/>
        </p:nvSpPr>
        <p:spPr>
          <a:xfrm>
            <a:off x="5609090" y="4296756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70062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En-tête accroche modifi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3F56545-CEF4-B34B-91B4-DA28968686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113" y="-15001"/>
            <a:ext cx="12210626" cy="1573836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919D8041-486C-D745-B87A-83313C3A44E4}"/>
              </a:ext>
            </a:extLst>
          </p:cNvPr>
          <p:cNvGrpSpPr/>
          <p:nvPr userDrawn="1"/>
        </p:nvGrpSpPr>
        <p:grpSpPr>
          <a:xfrm>
            <a:off x="5219337" y="-21508"/>
            <a:ext cx="1753326" cy="1643431"/>
            <a:chOff x="5219337" y="-12799"/>
            <a:chExt cx="1753326" cy="16434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DC60E9-AE57-7743-BAB9-9EBDC2D7B63D}"/>
                </a:ext>
              </a:extLst>
            </p:cNvPr>
            <p:cNvSpPr/>
            <p:nvPr userDrawn="1"/>
          </p:nvSpPr>
          <p:spPr>
            <a:xfrm>
              <a:off x="5219337" y="-12799"/>
              <a:ext cx="1753326" cy="1623029"/>
            </a:xfrm>
            <a:prstGeom prst="rect">
              <a:avLst/>
            </a:prstGeom>
            <a:solidFill>
              <a:schemeClr val="bg1"/>
            </a:solidFill>
            <a:ln/>
            <a:effectLst>
              <a:outerShdw blurRad="419100" dist="63500" dir="5400000" sx="99000" sy="99000" algn="ctr" rotWithShape="0">
                <a:srgbClr val="000000">
                  <a:alpha val="10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8" name="Graphique 4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076" y="48579"/>
              <a:ext cx="1424685" cy="1582053"/>
            </a:xfrm>
            <a:prstGeom prst="rect">
              <a:avLst/>
            </a:prstGeom>
          </p:spPr>
        </p:pic>
      </p:grpSp>
      <p:pic>
        <p:nvPicPr>
          <p:cNvPr id="24" name="Image 23">
            <a:extLst>
              <a:ext uri="{FF2B5EF4-FFF2-40B4-BE49-F238E27FC236}">
                <a16:creationId xmlns:a16="http://schemas.microsoft.com/office/drawing/2014/main" id="{6E8A8179-FA84-C744-BD8C-95A2B83F6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83527" y="375795"/>
            <a:ext cx="4276515" cy="2504508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3A301F2B-D840-2447-BA69-AE653E8590B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37121" y="754140"/>
            <a:ext cx="3483054" cy="468410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9953322F-E8A9-5C42-9D56-2991AC159A3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4277967">
            <a:off x="10566496" y="3888822"/>
            <a:ext cx="2203265" cy="241144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ADD4DDF2-9C88-FC42-9270-08C61E2D0293}"/>
              </a:ext>
            </a:extLst>
          </p:cNvPr>
          <p:cNvSpPr/>
          <p:nvPr userDrawn="1"/>
        </p:nvSpPr>
        <p:spPr>
          <a:xfrm>
            <a:off x="5609092" y="451009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572619-CC89-1E4C-88D5-0BF94148C906}"/>
              </a:ext>
            </a:extLst>
          </p:cNvPr>
          <p:cNvSpPr/>
          <p:nvPr userDrawn="1"/>
        </p:nvSpPr>
        <p:spPr>
          <a:xfrm>
            <a:off x="4388569" y="6258110"/>
            <a:ext cx="3414863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fr-FR" sz="1400" b="0" i="0">
                <a:latin typeface="Poppins Medium" panose="00000600000000000000" pitchFamily="2" charset="0"/>
                <a:cs typeface="Poppins Medium" panose="00000600000000000000" pitchFamily="2" charset="0"/>
              </a:rPr>
              <a:t>L’École des Ingénieurs Scientifiques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03F8F65B-EF61-5648-8A47-574EF842DA0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84591" y="5774274"/>
            <a:ext cx="3222819" cy="403653"/>
          </a:xfrm>
          <a:prstGeom prst="rect">
            <a:avLst/>
          </a:prstGeo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4167CF9-D851-5D48-9E72-79164E0A9C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91149" y="2545693"/>
            <a:ext cx="5809702" cy="445814"/>
          </a:xfrm>
          <a:prstGeom prst="rect">
            <a:avLst/>
          </a:prstGeom>
        </p:spPr>
        <p:txBody>
          <a:bodyPr/>
          <a:lstStyle>
            <a:lvl1pPr algn="ctr">
              <a:defRPr b="0" i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Espace réservé du texte 3">
            <a:extLst>
              <a:ext uri="{FF2B5EF4-FFF2-40B4-BE49-F238E27FC236}">
                <a16:creationId xmlns:a16="http://schemas.microsoft.com/office/drawing/2014/main" id="{B0EF3232-FAD2-C34F-BB57-2D1A72DFBF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91149" y="3011909"/>
            <a:ext cx="5809702" cy="543838"/>
          </a:xfrm>
          <a:prstGeom prst="rect">
            <a:avLst/>
          </a:prstGeom>
        </p:spPr>
        <p:txBody>
          <a:bodyPr/>
          <a:lstStyle>
            <a:lvl1pPr algn="ctr">
              <a:defRPr sz="4800" b="1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6" name="Espace réservé du texte 3">
            <a:extLst>
              <a:ext uri="{FF2B5EF4-FFF2-40B4-BE49-F238E27FC236}">
                <a16:creationId xmlns:a16="http://schemas.microsoft.com/office/drawing/2014/main" id="{1984A02A-9570-9D46-A72A-60472B5CBD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91149" y="3667592"/>
            <a:ext cx="5809702" cy="445814"/>
          </a:xfrm>
          <a:prstGeom prst="rect">
            <a:avLst/>
          </a:prstGeom>
        </p:spPr>
        <p:txBody>
          <a:bodyPr/>
          <a:lstStyle>
            <a:lvl1pPr algn="ctr">
              <a:defRPr sz="4000" b="0" i="0">
                <a:solidFill>
                  <a:srgbClr val="7B949E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/>
              <a:t>de la page</a:t>
            </a:r>
          </a:p>
        </p:txBody>
      </p:sp>
    </p:spTree>
    <p:extLst>
      <p:ext uri="{BB962C8B-B14F-4D97-AF65-F5344CB8AC3E}">
        <p14:creationId xmlns:p14="http://schemas.microsoft.com/office/powerpoint/2010/main" val="13477182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-tête accroche modifi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DECF54A-0932-D441-9DFD-398CDFE1AF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415" y="-21508"/>
            <a:ext cx="12192000" cy="1573161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919D8041-486C-D745-B87A-83313C3A44E4}"/>
              </a:ext>
            </a:extLst>
          </p:cNvPr>
          <p:cNvGrpSpPr/>
          <p:nvPr userDrawn="1"/>
        </p:nvGrpSpPr>
        <p:grpSpPr>
          <a:xfrm>
            <a:off x="5219337" y="-21508"/>
            <a:ext cx="1753326" cy="1643431"/>
            <a:chOff x="5219337" y="-12799"/>
            <a:chExt cx="1753326" cy="16434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DC60E9-AE57-7743-BAB9-9EBDC2D7B63D}"/>
                </a:ext>
              </a:extLst>
            </p:cNvPr>
            <p:cNvSpPr/>
            <p:nvPr userDrawn="1"/>
          </p:nvSpPr>
          <p:spPr>
            <a:xfrm>
              <a:off x="5219337" y="-12799"/>
              <a:ext cx="1753326" cy="1623029"/>
            </a:xfrm>
            <a:prstGeom prst="rect">
              <a:avLst/>
            </a:prstGeom>
            <a:solidFill>
              <a:schemeClr val="bg1"/>
            </a:solidFill>
            <a:ln/>
            <a:effectLst>
              <a:outerShdw blurRad="419100" dist="63500" dir="5400000" sx="99000" sy="99000" algn="ctr" rotWithShape="0">
                <a:srgbClr val="000000">
                  <a:alpha val="10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8" name="Graphique 4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076" y="48579"/>
              <a:ext cx="1424685" cy="1582053"/>
            </a:xfrm>
            <a:prstGeom prst="rect">
              <a:avLst/>
            </a:prstGeom>
          </p:spPr>
        </p:pic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6EC7D2D7-A30C-4242-A277-BB6E404AA3C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5034372">
            <a:off x="10933776" y="3747588"/>
            <a:ext cx="1701569" cy="1862347"/>
          </a:xfrm>
          <a:prstGeom prst="rect">
            <a:avLst/>
          </a:prstGeom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D0F1116D-5CC0-B442-8D4D-9C6D11741580}"/>
              </a:ext>
            </a:extLst>
          </p:cNvPr>
          <p:cNvGrpSpPr/>
          <p:nvPr userDrawn="1"/>
        </p:nvGrpSpPr>
        <p:grpSpPr>
          <a:xfrm>
            <a:off x="3521805" y="2739036"/>
            <a:ext cx="5129562" cy="1264816"/>
            <a:chOff x="647248" y="3313553"/>
            <a:chExt cx="4136413" cy="101992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81B619B-461B-754F-9B1D-EBD46155975D}"/>
                </a:ext>
              </a:extLst>
            </p:cNvPr>
            <p:cNvSpPr/>
            <p:nvPr userDrawn="1"/>
          </p:nvSpPr>
          <p:spPr>
            <a:xfrm>
              <a:off x="2489045" y="3341742"/>
              <a:ext cx="2294616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1" i="0" cap="all">
                  <a:solidFill>
                    <a:schemeClr val="tx1"/>
                  </a:solidFill>
                  <a:latin typeface="Poppins SemiBold" panose="00000700000000000000" pitchFamily="2" charset="0"/>
                  <a:ea typeface="Segoe UI Historic" panose="020B0502040204020203" pitchFamily="34" charset="0"/>
                  <a:cs typeface="Poppins SemiBold" panose="00000700000000000000" pitchFamily="2" charset="0"/>
                </a:rPr>
                <a:t>ingénieur</a:t>
              </a:r>
              <a:endParaRPr lang="fr-FR" sz="4000" b="1" i="0">
                <a:solidFill>
                  <a:schemeClr val="tx1"/>
                </a:solidFill>
                <a:latin typeface="Poppins SemiBold" panose="00000700000000000000" pitchFamily="2" charset="0"/>
                <a:ea typeface="Segoe UI Historic" panose="020B0502040204020203" pitchFamily="34" charset="0"/>
                <a:cs typeface="Poppins SemiBold" panose="00000700000000000000" pitchFamily="2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44F5D96-8867-8347-9F19-1273FD0FC7F2}"/>
                </a:ext>
              </a:extLst>
            </p:cNvPr>
            <p:cNvSpPr/>
            <p:nvPr userDrawn="1"/>
          </p:nvSpPr>
          <p:spPr>
            <a:xfrm>
              <a:off x="716533" y="3810261"/>
              <a:ext cx="3992560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400" b="0" i="0">
                  <a:solidFill>
                    <a:schemeClr val="tx1">
                      <a:lumMod val="95000"/>
                      <a:lumOff val="5000"/>
                    </a:schemeClr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en</a:t>
              </a:r>
              <a:r>
                <a:rPr lang="fr-FR" sz="3200" b="0" i="0">
                  <a:solidFill>
                    <a:srgbClr val="36C1C2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 </a:t>
              </a:r>
              <a:r>
                <a:rPr lang="fr-FR" sz="3600" b="0" i="0">
                  <a:solidFill>
                    <a:srgbClr val="BAA647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Matériaux-chimie</a:t>
              </a:r>
              <a:endParaRPr lang="fr-FR" sz="3200" b="0" i="0">
                <a:solidFill>
                  <a:srgbClr val="BAA647"/>
                </a:solidFill>
                <a:latin typeface="Poppins" panose="00000500000000000000" pitchFamily="2" charset="0"/>
                <a:ea typeface="Segoe UI Historic" panose="020B0502040204020203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254BCEC-8679-CA43-9734-A2C7E77AA7FD}"/>
                </a:ext>
              </a:extLst>
            </p:cNvPr>
            <p:cNvSpPr/>
            <p:nvPr userDrawn="1"/>
          </p:nvSpPr>
          <p:spPr>
            <a:xfrm>
              <a:off x="647248" y="3313553"/>
              <a:ext cx="1908831" cy="570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0" i="0">
                  <a:solidFill>
                    <a:schemeClr val="tx1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Devenez</a:t>
              </a:r>
            </a:p>
          </p:txBody>
        </p:sp>
      </p:grpSp>
      <p:sp>
        <p:nvSpPr>
          <p:cNvPr id="30" name="ZoneTexte 29">
            <a:extLst>
              <a:ext uri="{FF2B5EF4-FFF2-40B4-BE49-F238E27FC236}">
                <a16:creationId xmlns:a16="http://schemas.microsoft.com/office/drawing/2014/main" id="{55D4128C-54F6-F549-B8B8-FB6BA6831916}"/>
              </a:ext>
            </a:extLst>
          </p:cNvPr>
          <p:cNvSpPr txBox="1"/>
          <p:nvPr userDrawn="1"/>
        </p:nvSpPr>
        <p:spPr>
          <a:xfrm>
            <a:off x="4158947" y="4574801"/>
            <a:ext cx="3874106" cy="85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fr-FR" sz="1400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Conception, synthèse et caractérisation de matériaux innovants ou composés organiques complexes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9B2954-6A92-8946-B18D-C25549DAAF01}"/>
              </a:ext>
            </a:extLst>
          </p:cNvPr>
          <p:cNvSpPr/>
          <p:nvPr userDrawn="1"/>
        </p:nvSpPr>
        <p:spPr>
          <a:xfrm>
            <a:off x="5599677" y="4238325"/>
            <a:ext cx="973817" cy="50995"/>
          </a:xfrm>
          <a:prstGeom prst="rect">
            <a:avLst/>
          </a:prstGeom>
          <a:solidFill>
            <a:srgbClr val="BAA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EB6BD73E-0123-DC42-92AB-81ECED48114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458476" y="1014152"/>
            <a:ext cx="4292600" cy="49530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232FEB89-B42E-014D-B439-5C82C9051DB2}"/>
              </a:ext>
            </a:extLst>
          </p:cNvPr>
          <p:cNvSpPr txBox="1"/>
          <p:nvPr userDrawn="1"/>
        </p:nvSpPr>
        <p:spPr>
          <a:xfrm>
            <a:off x="3964573" y="5501901"/>
            <a:ext cx="4339054" cy="59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i="0">
                <a:solidFill>
                  <a:schemeClr val="tx1">
                    <a:lumMod val="95000"/>
                    <a:lumOff val="5000"/>
                  </a:schemeClr>
                </a:solidFill>
                <a:latin typeface="Poppins SemiBold" pitchFamily="2" charset="77"/>
                <a:cs typeface="Poppins SemiBold" pitchFamily="2" charset="77"/>
              </a:rPr>
              <a:t>Statut étudiant et apprentissage</a:t>
            </a:r>
          </a:p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i="0">
                <a:solidFill>
                  <a:schemeClr val="tx1">
                    <a:lumMod val="95000"/>
                    <a:lumOff val="5000"/>
                  </a:schemeClr>
                </a:solidFill>
                <a:latin typeface="Poppins SemiBold" pitchFamily="2" charset="77"/>
                <a:cs typeface="Poppins SemiBold" pitchFamily="2" charset="77"/>
              </a:rPr>
              <a:t>Formation continue et VAE</a:t>
            </a:r>
          </a:p>
        </p:txBody>
      </p:sp>
    </p:spTree>
    <p:extLst>
      <p:ext uri="{BB962C8B-B14F-4D97-AF65-F5344CB8AC3E}">
        <p14:creationId xmlns:p14="http://schemas.microsoft.com/office/powerpoint/2010/main" val="23083419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vide logo / fond 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D77E5CC-88D7-9946-AD29-5B14668B1C7C}"/>
              </a:ext>
            </a:extLst>
          </p:cNvPr>
          <p:cNvSpPr/>
          <p:nvPr userDrawn="1"/>
        </p:nvSpPr>
        <p:spPr>
          <a:xfrm>
            <a:off x="6091221" y="0"/>
            <a:ext cx="6100779" cy="67524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Graphique 47">
            <a:extLst>
              <a:ext uri="{FF2B5EF4-FFF2-40B4-BE49-F238E27FC236}">
                <a16:creationId xmlns:a16="http://schemas.microsoft.com/office/drawing/2014/main" id="{D8DEA03A-C6FD-9942-8EC2-F3D074CF24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803" y="124691"/>
            <a:ext cx="948663" cy="105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84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accroche recru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3F56545-CEF4-B34B-91B4-DA28968686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113" y="-15001"/>
            <a:ext cx="12210626" cy="1573836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919D8041-486C-D745-B87A-83313C3A44E4}"/>
              </a:ext>
            </a:extLst>
          </p:cNvPr>
          <p:cNvGrpSpPr/>
          <p:nvPr userDrawn="1"/>
        </p:nvGrpSpPr>
        <p:grpSpPr>
          <a:xfrm>
            <a:off x="5219337" y="-21508"/>
            <a:ext cx="1753326" cy="1643431"/>
            <a:chOff x="5219337" y="-12799"/>
            <a:chExt cx="1753326" cy="16434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DC60E9-AE57-7743-BAB9-9EBDC2D7B63D}"/>
                </a:ext>
              </a:extLst>
            </p:cNvPr>
            <p:cNvSpPr/>
            <p:nvPr userDrawn="1"/>
          </p:nvSpPr>
          <p:spPr>
            <a:xfrm>
              <a:off x="5219337" y="-12799"/>
              <a:ext cx="1753326" cy="1623029"/>
            </a:xfrm>
            <a:prstGeom prst="rect">
              <a:avLst/>
            </a:prstGeom>
            <a:solidFill>
              <a:schemeClr val="bg1"/>
            </a:solidFill>
            <a:ln/>
            <a:effectLst>
              <a:outerShdw blurRad="419100" dist="63500" dir="5400000" sx="99000" sy="99000" algn="ctr" rotWithShape="0">
                <a:srgbClr val="000000">
                  <a:alpha val="10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8" name="Graphique 4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076" y="48579"/>
              <a:ext cx="1424685" cy="1582053"/>
            </a:xfrm>
            <a:prstGeom prst="rect">
              <a:avLst/>
            </a:prstGeom>
          </p:spPr>
        </p:pic>
      </p:grpSp>
      <p:pic>
        <p:nvPicPr>
          <p:cNvPr id="24" name="Image 23">
            <a:extLst>
              <a:ext uri="{FF2B5EF4-FFF2-40B4-BE49-F238E27FC236}">
                <a16:creationId xmlns:a16="http://schemas.microsoft.com/office/drawing/2014/main" id="{6E8A8179-FA84-C744-BD8C-95A2B83F6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83527" y="375795"/>
            <a:ext cx="4276515" cy="2504508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3A301F2B-D840-2447-BA69-AE653E8590B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37121" y="754140"/>
            <a:ext cx="3483054" cy="468410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9953322F-E8A9-5C42-9D56-2991AC159A3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4277967">
            <a:off x="10566496" y="3888822"/>
            <a:ext cx="2203265" cy="2411448"/>
          </a:xfrm>
          <a:prstGeom prst="rect">
            <a:avLst/>
          </a:prstGeom>
        </p:spPr>
      </p:pic>
      <p:grpSp>
        <p:nvGrpSpPr>
          <p:cNvPr id="30" name="Groupe 29">
            <a:extLst>
              <a:ext uri="{FF2B5EF4-FFF2-40B4-BE49-F238E27FC236}">
                <a16:creationId xmlns:a16="http://schemas.microsoft.com/office/drawing/2014/main" id="{4F3D34C5-FA15-CF4F-AC09-96E4A2AEE30B}"/>
              </a:ext>
            </a:extLst>
          </p:cNvPr>
          <p:cNvGrpSpPr/>
          <p:nvPr userDrawn="1"/>
        </p:nvGrpSpPr>
        <p:grpSpPr>
          <a:xfrm>
            <a:off x="3765004" y="2599535"/>
            <a:ext cx="4571602" cy="1599907"/>
            <a:chOff x="519845" y="3259539"/>
            <a:chExt cx="3686481" cy="129014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B352AC0-75D5-2F43-AA61-0F230F53F92E}"/>
                </a:ext>
              </a:extLst>
            </p:cNvPr>
            <p:cNvSpPr/>
            <p:nvPr userDrawn="1"/>
          </p:nvSpPr>
          <p:spPr>
            <a:xfrm>
              <a:off x="519845" y="3573433"/>
              <a:ext cx="3686481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800" b="1" i="0" cap="all">
                  <a:solidFill>
                    <a:schemeClr val="tx1"/>
                  </a:solidFill>
                  <a:latin typeface="Poppins SemiBold" panose="00000700000000000000" pitchFamily="2" charset="0"/>
                  <a:ea typeface="Segoe UI Historic" panose="020B0502040204020203" pitchFamily="34" charset="0"/>
                  <a:cs typeface="Poppins SemiBold" panose="00000700000000000000" pitchFamily="2" charset="0"/>
                </a:rPr>
                <a:t>ingénieur</a:t>
              </a:r>
              <a:endParaRPr lang="fr-FR" sz="4800" b="1" i="0">
                <a:solidFill>
                  <a:schemeClr val="tx1"/>
                </a:solidFill>
                <a:latin typeface="Poppins SemiBold" panose="00000700000000000000" pitchFamily="2" charset="0"/>
                <a:ea typeface="Segoe UI Historic" panose="020B0502040204020203" pitchFamily="34" charset="0"/>
                <a:cs typeface="Poppins SemiBold" panose="00000700000000000000" pitchFamily="2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63C317B-55AF-F747-85A8-6A65D3DDDE51}"/>
                </a:ext>
              </a:extLst>
            </p:cNvPr>
            <p:cNvSpPr/>
            <p:nvPr userDrawn="1"/>
          </p:nvSpPr>
          <p:spPr>
            <a:xfrm>
              <a:off x="837622" y="4026463"/>
              <a:ext cx="3205266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0" i="0">
                  <a:solidFill>
                    <a:srgbClr val="7B949E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Scientifique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5D7EF0D-72F6-D84D-837B-67C774AB2BC9}"/>
                </a:ext>
              </a:extLst>
            </p:cNvPr>
            <p:cNvSpPr/>
            <p:nvPr userDrawn="1"/>
          </p:nvSpPr>
          <p:spPr>
            <a:xfrm>
              <a:off x="580214" y="3259539"/>
              <a:ext cx="1681695" cy="3736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400" b="0" i="0">
                  <a:solidFill>
                    <a:schemeClr val="tx1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Devenez</a:t>
              </a: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94A353D3-24DC-EB45-937E-DBB93D02DED1}"/>
              </a:ext>
            </a:extLst>
          </p:cNvPr>
          <p:cNvSpPr/>
          <p:nvPr userDrawn="1"/>
        </p:nvSpPr>
        <p:spPr>
          <a:xfrm>
            <a:off x="5588063" y="4423473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1D2737E-33A7-DA4F-8FF3-5234CDCFFC1E}"/>
              </a:ext>
            </a:extLst>
          </p:cNvPr>
          <p:cNvSpPr/>
          <p:nvPr userDrawn="1"/>
        </p:nvSpPr>
        <p:spPr>
          <a:xfrm>
            <a:off x="4388569" y="6258110"/>
            <a:ext cx="3414863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fr-FR" sz="1400" b="0" i="0">
                <a:latin typeface="Poppins Medium" panose="00000600000000000000" pitchFamily="2" charset="0"/>
                <a:cs typeface="Poppins Medium" panose="00000600000000000000" pitchFamily="2" charset="0"/>
              </a:rPr>
              <a:t>L’École des Ingénieurs Scientifiques</a:t>
            </a:r>
          </a:p>
        </p:txBody>
      </p:sp>
      <p:pic>
        <p:nvPicPr>
          <p:cNvPr id="46" name="Graphique 45">
            <a:extLst>
              <a:ext uri="{FF2B5EF4-FFF2-40B4-BE49-F238E27FC236}">
                <a16:creationId xmlns:a16="http://schemas.microsoft.com/office/drawing/2014/main" id="{8A2D4C98-B1FD-D949-B98C-159155C0B97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84591" y="5774274"/>
            <a:ext cx="3222819" cy="40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231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vid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47">
            <a:extLst>
              <a:ext uri="{FF2B5EF4-FFF2-40B4-BE49-F238E27FC236}">
                <a16:creationId xmlns:a16="http://schemas.microsoft.com/office/drawing/2014/main" id="{D8DEA03A-C6FD-9942-8EC2-F3D074CF24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803" y="124691"/>
            <a:ext cx="948663" cy="105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43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contenu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1F0667-9B7C-6540-A8E6-A0ACDC078A51}"/>
              </a:ext>
            </a:extLst>
          </p:cNvPr>
          <p:cNvSpPr/>
          <p:nvPr userDrawn="1"/>
        </p:nvSpPr>
        <p:spPr>
          <a:xfrm>
            <a:off x="934495" y="102242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texte 5">
            <a:extLst>
              <a:ext uri="{FF2B5EF4-FFF2-40B4-BE49-F238E27FC236}">
                <a16:creationId xmlns:a16="http://schemas.microsoft.com/office/drawing/2014/main" id="{CC404F9B-6512-BC42-8E83-7BDF121876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0113" y="509940"/>
            <a:ext cx="4640888" cy="387350"/>
          </a:xfrm>
          <a:prstGeom prst="rect">
            <a:avLst/>
          </a:prstGeom>
        </p:spPr>
        <p:txBody>
          <a:bodyPr/>
          <a:lstStyle>
            <a:lvl1pPr>
              <a:defRPr sz="2200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fr-FR"/>
              <a:t>Titre de la page</a:t>
            </a:r>
          </a:p>
        </p:txBody>
      </p:sp>
      <p:pic>
        <p:nvPicPr>
          <p:cNvPr id="4" name="Graphique 47">
            <a:extLst>
              <a:ext uri="{FF2B5EF4-FFF2-40B4-BE49-F238E27FC236}">
                <a16:creationId xmlns:a16="http://schemas.microsoft.com/office/drawing/2014/main" id="{D8DEA03A-C6FD-9942-8EC2-F3D074CF24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803" y="124691"/>
            <a:ext cx="948663" cy="1053451"/>
          </a:xfrm>
          <a:prstGeom prst="rect">
            <a:avLst/>
          </a:prstGeom>
        </p:spPr>
      </p:pic>
      <p:sp>
        <p:nvSpPr>
          <p:cNvPr id="5" name="Sous-titre 2">
            <a:extLst>
              <a:ext uri="{FF2B5EF4-FFF2-40B4-BE49-F238E27FC236}">
                <a16:creationId xmlns:a16="http://schemas.microsoft.com/office/drawing/2014/main" id="{1B01F283-E006-E84E-8952-28FB80B70B3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0113" y="1922706"/>
            <a:ext cx="8877802" cy="356369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Zone de contenu texte</a:t>
            </a:r>
          </a:p>
        </p:txBody>
      </p:sp>
    </p:spTree>
    <p:extLst>
      <p:ext uri="{BB962C8B-B14F-4D97-AF65-F5344CB8AC3E}">
        <p14:creationId xmlns:p14="http://schemas.microsoft.com/office/powerpoint/2010/main" val="11244631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en-tê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2F2422F9-950F-0F42-85D4-53E30E1565AB}"/>
              </a:ext>
            </a:extLst>
          </p:cNvPr>
          <p:cNvSpPr/>
          <p:nvPr userDrawn="1"/>
        </p:nvSpPr>
        <p:spPr>
          <a:xfrm>
            <a:off x="380657" y="5773781"/>
            <a:ext cx="629538" cy="629538"/>
          </a:xfrm>
          <a:prstGeom prst="rect">
            <a:avLst/>
          </a:prstGeom>
          <a:solidFill>
            <a:srgbClr val="D25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EE6D8C83-3711-5E4D-854B-402AA40517FC}"/>
              </a:ext>
            </a:extLst>
          </p:cNvPr>
          <p:cNvSpPr/>
          <p:nvPr userDrawn="1"/>
        </p:nvSpPr>
        <p:spPr>
          <a:xfrm>
            <a:off x="5731147" y="142978"/>
            <a:ext cx="788700" cy="788700"/>
          </a:xfrm>
          <a:prstGeom prst="ellipse">
            <a:avLst/>
          </a:prstGeom>
          <a:solidFill>
            <a:srgbClr val="36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8" name="Graphique 4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980" y="5144317"/>
            <a:ext cx="1353488" cy="1502992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CEE1AA32-F043-3A4C-B2AD-CD8C0AEC4C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34629" y="415193"/>
            <a:ext cx="4704167" cy="2754959"/>
          </a:xfrm>
          <a:prstGeom prst="rect">
            <a:avLst/>
          </a:prstGeom>
        </p:spPr>
      </p:pic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AA6C88AC-38DF-5843-A8C1-F05AF0427E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49971" y="2737641"/>
            <a:ext cx="3332379" cy="494398"/>
          </a:xfrm>
          <a:prstGeom prst="rect">
            <a:avLst/>
          </a:prstGeom>
        </p:spPr>
        <p:txBody>
          <a:bodyPr/>
          <a:lstStyle>
            <a:lvl1pPr algn="l">
              <a:defRPr sz="3600" b="1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/>
              <a:t>D’INGÉNIEUR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C6B94073-8165-0A4D-B272-5C069121AE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49971" y="2398164"/>
            <a:ext cx="3261192" cy="30425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0" i="0"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Le métier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C815AD-20D6-8B4A-A563-326B2AFB4F1E}"/>
              </a:ext>
            </a:extLst>
          </p:cNvPr>
          <p:cNvSpPr/>
          <p:nvPr userDrawn="1"/>
        </p:nvSpPr>
        <p:spPr>
          <a:xfrm>
            <a:off x="7176349" y="3400706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texte 28">
            <a:extLst>
              <a:ext uri="{FF2B5EF4-FFF2-40B4-BE49-F238E27FC236}">
                <a16:creationId xmlns:a16="http://schemas.microsoft.com/office/drawing/2014/main" id="{3D525584-38DB-A64E-81D3-78CC9316D0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49971" y="3616007"/>
            <a:ext cx="3368443" cy="29572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fr-FR"/>
              <a:t>Prénom Nom</a:t>
            </a:r>
          </a:p>
        </p:txBody>
      </p:sp>
      <p:sp>
        <p:nvSpPr>
          <p:cNvPr id="11" name="Espace réservé du texte 31">
            <a:extLst>
              <a:ext uri="{FF2B5EF4-FFF2-40B4-BE49-F238E27FC236}">
                <a16:creationId xmlns:a16="http://schemas.microsoft.com/office/drawing/2014/main" id="{2F23DD69-DA77-EE42-83F0-5CCC445278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49971" y="4206176"/>
            <a:ext cx="3368443" cy="218524"/>
          </a:xfrm>
          <a:prstGeom prst="rect">
            <a:avLst/>
          </a:prstGeom>
        </p:spPr>
        <p:txBody>
          <a:bodyPr/>
          <a:lstStyle>
            <a:lvl1pPr>
              <a:defRPr sz="1100" b="0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 sz="1200" b="0"/>
              <a:t>Date</a:t>
            </a:r>
          </a:p>
        </p:txBody>
      </p:sp>
      <p:sp>
        <p:nvSpPr>
          <p:cNvPr id="12" name="Espace réservé du texte 28">
            <a:extLst>
              <a:ext uri="{FF2B5EF4-FFF2-40B4-BE49-F238E27FC236}">
                <a16:creationId xmlns:a16="http://schemas.microsoft.com/office/drawing/2014/main" id="{9C103E72-55AC-474A-8911-A396D2AE18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9971" y="3913373"/>
            <a:ext cx="3368443" cy="29572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/>
              <a:t>Fonction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80632C62-D399-464B-BD07-C8E7FD44637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85788" y="506413"/>
            <a:ext cx="5557837" cy="56657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9088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en-tê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2F2422F9-950F-0F42-85D4-53E30E1565AB}"/>
              </a:ext>
            </a:extLst>
          </p:cNvPr>
          <p:cNvSpPr/>
          <p:nvPr userDrawn="1"/>
        </p:nvSpPr>
        <p:spPr>
          <a:xfrm>
            <a:off x="380657" y="5773781"/>
            <a:ext cx="629538" cy="629538"/>
          </a:xfrm>
          <a:prstGeom prst="rect">
            <a:avLst/>
          </a:prstGeom>
          <a:solidFill>
            <a:srgbClr val="D25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EE6D8C83-3711-5E4D-854B-402AA40517FC}"/>
              </a:ext>
            </a:extLst>
          </p:cNvPr>
          <p:cNvSpPr/>
          <p:nvPr userDrawn="1"/>
        </p:nvSpPr>
        <p:spPr>
          <a:xfrm>
            <a:off x="5731147" y="142978"/>
            <a:ext cx="788700" cy="788700"/>
          </a:xfrm>
          <a:prstGeom prst="ellipse">
            <a:avLst/>
          </a:prstGeom>
          <a:solidFill>
            <a:srgbClr val="36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Espace réservé pour une image  4">
            <a:extLst>
              <a:ext uri="{FF2B5EF4-FFF2-40B4-BE49-F238E27FC236}">
                <a16:creationId xmlns:a16="http://schemas.microsoft.com/office/drawing/2014/main" id="{22EE89D5-E5D5-CA43-8242-5D8C239A90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97" t="254" r="11007" b="516"/>
          <a:stretch/>
        </p:blipFill>
        <p:spPr>
          <a:xfrm>
            <a:off x="615100" y="537328"/>
            <a:ext cx="5510397" cy="5622641"/>
          </a:xfrm>
          <a:prstGeom prst="round2DiagRect">
            <a:avLst/>
          </a:prstGeom>
        </p:spPr>
      </p:pic>
      <p:pic>
        <p:nvPicPr>
          <p:cNvPr id="48" name="Graphique 4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980" y="5144317"/>
            <a:ext cx="1353488" cy="1502992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CEE1AA32-F043-3A4C-B2AD-CD8C0AEC4CF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34629" y="415193"/>
            <a:ext cx="4704167" cy="2754959"/>
          </a:xfrm>
          <a:prstGeom prst="rect">
            <a:avLst/>
          </a:prstGeom>
        </p:spPr>
      </p:pic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AA6C88AC-38DF-5843-A8C1-F05AF0427E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49971" y="2737641"/>
            <a:ext cx="3332379" cy="494398"/>
          </a:xfrm>
          <a:prstGeom prst="rect">
            <a:avLst/>
          </a:prstGeom>
        </p:spPr>
        <p:txBody>
          <a:bodyPr/>
          <a:lstStyle>
            <a:lvl1pPr algn="l">
              <a:defRPr sz="3600" b="1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/>
              <a:t>D’INGÉNIEUR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C6B94073-8165-0A4D-B272-5C069121AE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49971" y="2398164"/>
            <a:ext cx="3261192" cy="30425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0" i="0"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Le métier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C815AD-20D6-8B4A-A563-326B2AFB4F1E}"/>
              </a:ext>
            </a:extLst>
          </p:cNvPr>
          <p:cNvSpPr/>
          <p:nvPr userDrawn="1"/>
        </p:nvSpPr>
        <p:spPr>
          <a:xfrm>
            <a:off x="7176349" y="3400706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texte 28">
            <a:extLst>
              <a:ext uri="{FF2B5EF4-FFF2-40B4-BE49-F238E27FC236}">
                <a16:creationId xmlns:a16="http://schemas.microsoft.com/office/drawing/2014/main" id="{3D525584-38DB-A64E-81D3-78CC9316D0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49971" y="3616007"/>
            <a:ext cx="3368443" cy="29572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fr-FR"/>
              <a:t>Prénom Nom</a:t>
            </a:r>
          </a:p>
        </p:txBody>
      </p:sp>
      <p:sp>
        <p:nvSpPr>
          <p:cNvPr id="11" name="Espace réservé du texte 31">
            <a:extLst>
              <a:ext uri="{FF2B5EF4-FFF2-40B4-BE49-F238E27FC236}">
                <a16:creationId xmlns:a16="http://schemas.microsoft.com/office/drawing/2014/main" id="{2F23DD69-DA77-EE42-83F0-5CCC445278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49971" y="4206176"/>
            <a:ext cx="3368443" cy="218524"/>
          </a:xfrm>
          <a:prstGeom prst="rect">
            <a:avLst/>
          </a:prstGeom>
        </p:spPr>
        <p:txBody>
          <a:bodyPr/>
          <a:lstStyle>
            <a:lvl1pPr>
              <a:defRPr sz="1100" b="0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 sz="1200" b="0"/>
              <a:t>Date</a:t>
            </a:r>
          </a:p>
        </p:txBody>
      </p:sp>
      <p:sp>
        <p:nvSpPr>
          <p:cNvPr id="12" name="Espace réservé du texte 28">
            <a:extLst>
              <a:ext uri="{FF2B5EF4-FFF2-40B4-BE49-F238E27FC236}">
                <a16:creationId xmlns:a16="http://schemas.microsoft.com/office/drawing/2014/main" id="{9C103E72-55AC-474A-8911-A396D2AE18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9971" y="3913373"/>
            <a:ext cx="3368443" cy="29572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/>
              <a:t>Fonction</a:t>
            </a:r>
          </a:p>
        </p:txBody>
      </p:sp>
    </p:spTree>
    <p:extLst>
      <p:ext uri="{BB962C8B-B14F-4D97-AF65-F5344CB8AC3E}">
        <p14:creationId xmlns:p14="http://schemas.microsoft.com/office/powerpoint/2010/main" val="477305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accroche recru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3F56545-CEF4-B34B-91B4-DA28968686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113" y="-15001"/>
            <a:ext cx="12210626" cy="1573836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919D8041-486C-D745-B87A-83313C3A44E4}"/>
              </a:ext>
            </a:extLst>
          </p:cNvPr>
          <p:cNvGrpSpPr/>
          <p:nvPr userDrawn="1"/>
        </p:nvGrpSpPr>
        <p:grpSpPr>
          <a:xfrm>
            <a:off x="5219337" y="-21508"/>
            <a:ext cx="1753326" cy="1643431"/>
            <a:chOff x="5219337" y="-12799"/>
            <a:chExt cx="1753326" cy="16434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DC60E9-AE57-7743-BAB9-9EBDC2D7B63D}"/>
                </a:ext>
              </a:extLst>
            </p:cNvPr>
            <p:cNvSpPr/>
            <p:nvPr userDrawn="1"/>
          </p:nvSpPr>
          <p:spPr>
            <a:xfrm>
              <a:off x="5219337" y="-12799"/>
              <a:ext cx="1753326" cy="1623029"/>
            </a:xfrm>
            <a:prstGeom prst="rect">
              <a:avLst/>
            </a:prstGeom>
            <a:solidFill>
              <a:schemeClr val="bg1"/>
            </a:solidFill>
            <a:ln/>
            <a:effectLst>
              <a:outerShdw blurRad="419100" dist="63500" dir="5400000" sx="99000" sy="99000" algn="ctr" rotWithShape="0">
                <a:srgbClr val="000000">
                  <a:alpha val="10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8" name="Graphique 4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076" y="48579"/>
              <a:ext cx="1424685" cy="1582053"/>
            </a:xfrm>
            <a:prstGeom prst="rect">
              <a:avLst/>
            </a:prstGeom>
          </p:spPr>
        </p:pic>
      </p:grpSp>
      <p:pic>
        <p:nvPicPr>
          <p:cNvPr id="24" name="Image 23">
            <a:extLst>
              <a:ext uri="{FF2B5EF4-FFF2-40B4-BE49-F238E27FC236}">
                <a16:creationId xmlns:a16="http://schemas.microsoft.com/office/drawing/2014/main" id="{6E8A8179-FA84-C744-BD8C-95A2B83F6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83527" y="375795"/>
            <a:ext cx="4276515" cy="2504508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3A301F2B-D840-2447-BA69-AE653E8590B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37121" y="754140"/>
            <a:ext cx="3483054" cy="468410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9953322F-E8A9-5C42-9D56-2991AC159A3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4277967">
            <a:off x="10566496" y="3888822"/>
            <a:ext cx="2203265" cy="2411448"/>
          </a:xfrm>
          <a:prstGeom prst="rect">
            <a:avLst/>
          </a:prstGeom>
        </p:spPr>
      </p:pic>
      <p:grpSp>
        <p:nvGrpSpPr>
          <p:cNvPr id="30" name="Groupe 29">
            <a:extLst>
              <a:ext uri="{FF2B5EF4-FFF2-40B4-BE49-F238E27FC236}">
                <a16:creationId xmlns:a16="http://schemas.microsoft.com/office/drawing/2014/main" id="{4F3D34C5-FA15-CF4F-AC09-96E4A2AEE30B}"/>
              </a:ext>
            </a:extLst>
          </p:cNvPr>
          <p:cNvGrpSpPr/>
          <p:nvPr userDrawn="1"/>
        </p:nvGrpSpPr>
        <p:grpSpPr>
          <a:xfrm>
            <a:off x="3765004" y="2599535"/>
            <a:ext cx="4571602" cy="1599907"/>
            <a:chOff x="519845" y="3259539"/>
            <a:chExt cx="3686481" cy="129014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B352AC0-75D5-2F43-AA61-0F230F53F92E}"/>
                </a:ext>
              </a:extLst>
            </p:cNvPr>
            <p:cNvSpPr/>
            <p:nvPr userDrawn="1"/>
          </p:nvSpPr>
          <p:spPr>
            <a:xfrm>
              <a:off x="519845" y="3573433"/>
              <a:ext cx="3686481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800" b="1" i="0" cap="all">
                  <a:solidFill>
                    <a:schemeClr val="tx1"/>
                  </a:solidFill>
                  <a:latin typeface="Poppins SemiBold" panose="00000700000000000000" pitchFamily="2" charset="0"/>
                  <a:ea typeface="Segoe UI Historic" panose="020B0502040204020203" pitchFamily="34" charset="0"/>
                  <a:cs typeface="Poppins SemiBold" panose="00000700000000000000" pitchFamily="2" charset="0"/>
                </a:rPr>
                <a:t>ingénieur</a:t>
              </a:r>
              <a:endParaRPr lang="fr-FR" sz="4800" b="1" i="0">
                <a:solidFill>
                  <a:schemeClr val="tx1"/>
                </a:solidFill>
                <a:latin typeface="Poppins SemiBold" panose="00000700000000000000" pitchFamily="2" charset="0"/>
                <a:ea typeface="Segoe UI Historic" panose="020B0502040204020203" pitchFamily="34" charset="0"/>
                <a:cs typeface="Poppins SemiBold" panose="00000700000000000000" pitchFamily="2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63C317B-55AF-F747-85A8-6A65D3DDDE51}"/>
                </a:ext>
              </a:extLst>
            </p:cNvPr>
            <p:cNvSpPr/>
            <p:nvPr userDrawn="1"/>
          </p:nvSpPr>
          <p:spPr>
            <a:xfrm>
              <a:off x="837622" y="4026463"/>
              <a:ext cx="3205266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0" i="0">
                  <a:solidFill>
                    <a:srgbClr val="7B949E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Scientifique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5D7EF0D-72F6-D84D-837B-67C774AB2BC9}"/>
                </a:ext>
              </a:extLst>
            </p:cNvPr>
            <p:cNvSpPr/>
            <p:nvPr userDrawn="1"/>
          </p:nvSpPr>
          <p:spPr>
            <a:xfrm>
              <a:off x="580214" y="3259539"/>
              <a:ext cx="1681695" cy="3736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400" b="0" i="0">
                  <a:solidFill>
                    <a:schemeClr val="tx1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Devenez</a:t>
              </a: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94A353D3-24DC-EB45-937E-DBB93D02DED1}"/>
              </a:ext>
            </a:extLst>
          </p:cNvPr>
          <p:cNvSpPr/>
          <p:nvPr userDrawn="1"/>
        </p:nvSpPr>
        <p:spPr>
          <a:xfrm>
            <a:off x="5588063" y="4423473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1D2737E-33A7-DA4F-8FF3-5234CDCFFC1E}"/>
              </a:ext>
            </a:extLst>
          </p:cNvPr>
          <p:cNvSpPr/>
          <p:nvPr userDrawn="1"/>
        </p:nvSpPr>
        <p:spPr>
          <a:xfrm>
            <a:off x="4388569" y="6258110"/>
            <a:ext cx="3414863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fr-FR" sz="1400" b="0" i="0">
                <a:latin typeface="Poppins Medium" panose="00000600000000000000" pitchFamily="2" charset="0"/>
                <a:cs typeface="Poppins Medium" panose="00000600000000000000" pitchFamily="2" charset="0"/>
              </a:rPr>
              <a:t>L’École des Ingénieurs Scientifiques</a:t>
            </a:r>
          </a:p>
        </p:txBody>
      </p:sp>
      <p:pic>
        <p:nvPicPr>
          <p:cNvPr id="46" name="Graphique 45">
            <a:extLst>
              <a:ext uri="{FF2B5EF4-FFF2-40B4-BE49-F238E27FC236}">
                <a16:creationId xmlns:a16="http://schemas.microsoft.com/office/drawing/2014/main" id="{8A2D4C98-B1FD-D949-B98C-159155C0B97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84591" y="5774274"/>
            <a:ext cx="3222819" cy="40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23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centre de recher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3F56545-CEF4-B34B-91B4-DA28968686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113" y="-15001"/>
            <a:ext cx="12210626" cy="1573836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919D8041-486C-D745-B87A-83313C3A44E4}"/>
              </a:ext>
            </a:extLst>
          </p:cNvPr>
          <p:cNvGrpSpPr/>
          <p:nvPr userDrawn="1"/>
        </p:nvGrpSpPr>
        <p:grpSpPr>
          <a:xfrm>
            <a:off x="5219337" y="-21508"/>
            <a:ext cx="1753326" cy="1643431"/>
            <a:chOff x="5219337" y="-12799"/>
            <a:chExt cx="1753326" cy="16434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DC60E9-AE57-7743-BAB9-9EBDC2D7B63D}"/>
                </a:ext>
              </a:extLst>
            </p:cNvPr>
            <p:cNvSpPr/>
            <p:nvPr userDrawn="1"/>
          </p:nvSpPr>
          <p:spPr>
            <a:xfrm>
              <a:off x="5219337" y="-12799"/>
              <a:ext cx="1753326" cy="1623029"/>
            </a:xfrm>
            <a:prstGeom prst="rect">
              <a:avLst/>
            </a:prstGeom>
            <a:solidFill>
              <a:schemeClr val="bg1"/>
            </a:solidFill>
            <a:ln/>
            <a:effectLst>
              <a:outerShdw blurRad="419100" dist="63500" dir="5400000" sx="99000" sy="99000" algn="ctr" rotWithShape="0">
                <a:srgbClr val="000000">
                  <a:alpha val="10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8" name="Graphique 4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076" y="48579"/>
              <a:ext cx="1424685" cy="1582053"/>
            </a:xfrm>
            <a:prstGeom prst="rect">
              <a:avLst/>
            </a:prstGeom>
          </p:spPr>
        </p:pic>
      </p:grpSp>
      <p:pic>
        <p:nvPicPr>
          <p:cNvPr id="24" name="Image 23">
            <a:extLst>
              <a:ext uri="{FF2B5EF4-FFF2-40B4-BE49-F238E27FC236}">
                <a16:creationId xmlns:a16="http://schemas.microsoft.com/office/drawing/2014/main" id="{6E8A8179-FA84-C744-BD8C-95A2B83F6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83527" y="375795"/>
            <a:ext cx="4276515" cy="2504508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3A301F2B-D840-2447-BA69-AE653E8590B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37121" y="754140"/>
            <a:ext cx="3483054" cy="468410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9953322F-E8A9-5C42-9D56-2991AC159A3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4277967">
            <a:off x="10566496" y="3888822"/>
            <a:ext cx="2203265" cy="2411448"/>
          </a:xfrm>
          <a:prstGeom prst="rect">
            <a:avLst/>
          </a:prstGeom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47F3625F-38E1-EA44-B1F5-A11A7BD3FF13}"/>
              </a:ext>
            </a:extLst>
          </p:cNvPr>
          <p:cNvGrpSpPr/>
          <p:nvPr userDrawn="1"/>
        </p:nvGrpSpPr>
        <p:grpSpPr>
          <a:xfrm>
            <a:off x="4123749" y="5604177"/>
            <a:ext cx="3944502" cy="808385"/>
            <a:chOff x="4303699" y="5604177"/>
            <a:chExt cx="3944502" cy="808385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3201DB15-4EBE-5149-804B-EA344D4B26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9275" y="5679445"/>
              <a:ext cx="858926" cy="706945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B170DBEA-A1FE-FA49-8030-88D0EAE880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699" y="5604177"/>
              <a:ext cx="782213" cy="782213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A3D24A6E-8878-7D4B-8C86-0704F8472D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4626" y="5621695"/>
              <a:ext cx="1545911" cy="790867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438F6F5-356E-D945-9A50-8817956503A9}"/>
              </a:ext>
            </a:extLst>
          </p:cNvPr>
          <p:cNvSpPr/>
          <p:nvPr userDrawn="1"/>
        </p:nvSpPr>
        <p:spPr>
          <a:xfrm>
            <a:off x="3569888" y="3565231"/>
            <a:ext cx="5052225" cy="648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000" b="0" i="0">
                <a:solidFill>
                  <a:srgbClr val="7B949E"/>
                </a:solidFill>
                <a:latin typeface="Poppins" panose="00000500000000000000" pitchFamily="2" charset="0"/>
                <a:ea typeface="Segoe UI Historic" panose="020B0502040204020203" pitchFamily="34" charset="0"/>
                <a:cs typeface="Poppins" panose="00000500000000000000" pitchFamily="2" charset="0"/>
              </a:rPr>
              <a:t>associés au CNRS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693784-CC4F-7546-8580-0429256916BA}"/>
              </a:ext>
            </a:extLst>
          </p:cNvPr>
          <p:cNvSpPr/>
          <p:nvPr userDrawn="1"/>
        </p:nvSpPr>
        <p:spPr>
          <a:xfrm>
            <a:off x="5666555" y="4307733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F62471-4100-394D-993E-75422926EE40}"/>
              </a:ext>
            </a:extLst>
          </p:cNvPr>
          <p:cNvSpPr/>
          <p:nvPr userDrawn="1"/>
        </p:nvSpPr>
        <p:spPr>
          <a:xfrm>
            <a:off x="3934919" y="2919312"/>
            <a:ext cx="4437088" cy="648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000" b="1" i="0" cap="all">
                <a:solidFill>
                  <a:schemeClr val="tx1"/>
                </a:solidFill>
                <a:latin typeface="Poppins SemiBold" panose="00000700000000000000" pitchFamily="2" charset="0"/>
                <a:ea typeface="Segoe UI Historic" panose="020B0502040204020203" pitchFamily="34" charset="0"/>
                <a:cs typeface="Poppins SemiBold" panose="00000700000000000000" pitchFamily="2" charset="0"/>
              </a:rPr>
              <a:t>6 laboratoires</a:t>
            </a:r>
            <a:endParaRPr lang="fr-FR" sz="4000" b="1" i="0">
              <a:solidFill>
                <a:schemeClr val="tx1"/>
              </a:solidFill>
              <a:latin typeface="Poppins SemiBold" panose="00000700000000000000" pitchFamily="2" charset="0"/>
              <a:ea typeface="Segoe UI Historic" panose="020B0502040204020203" pitchFamily="34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701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accroche modifi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3F56545-CEF4-B34B-91B4-DA28968686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113" y="-15001"/>
            <a:ext cx="12210626" cy="1573836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919D8041-486C-D745-B87A-83313C3A44E4}"/>
              </a:ext>
            </a:extLst>
          </p:cNvPr>
          <p:cNvGrpSpPr/>
          <p:nvPr userDrawn="1"/>
        </p:nvGrpSpPr>
        <p:grpSpPr>
          <a:xfrm>
            <a:off x="5219337" y="-21508"/>
            <a:ext cx="1753326" cy="1643431"/>
            <a:chOff x="5219337" y="-12799"/>
            <a:chExt cx="1753326" cy="16434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DC60E9-AE57-7743-BAB9-9EBDC2D7B63D}"/>
                </a:ext>
              </a:extLst>
            </p:cNvPr>
            <p:cNvSpPr/>
            <p:nvPr userDrawn="1"/>
          </p:nvSpPr>
          <p:spPr>
            <a:xfrm>
              <a:off x="5219337" y="-12799"/>
              <a:ext cx="1753326" cy="1623029"/>
            </a:xfrm>
            <a:prstGeom prst="rect">
              <a:avLst/>
            </a:prstGeom>
            <a:solidFill>
              <a:schemeClr val="bg1"/>
            </a:solidFill>
            <a:ln/>
            <a:effectLst>
              <a:outerShdw blurRad="419100" dist="63500" dir="5400000" sx="99000" sy="99000" algn="ctr" rotWithShape="0">
                <a:srgbClr val="000000">
                  <a:alpha val="10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8" name="Graphique 4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076" y="48579"/>
              <a:ext cx="1424685" cy="1582053"/>
            </a:xfrm>
            <a:prstGeom prst="rect">
              <a:avLst/>
            </a:prstGeom>
          </p:spPr>
        </p:pic>
      </p:grpSp>
      <p:pic>
        <p:nvPicPr>
          <p:cNvPr id="24" name="Image 23">
            <a:extLst>
              <a:ext uri="{FF2B5EF4-FFF2-40B4-BE49-F238E27FC236}">
                <a16:creationId xmlns:a16="http://schemas.microsoft.com/office/drawing/2014/main" id="{6E8A8179-FA84-C744-BD8C-95A2B83F6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83527" y="375795"/>
            <a:ext cx="4276515" cy="2504508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3A301F2B-D840-2447-BA69-AE653E8590B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37121" y="754140"/>
            <a:ext cx="3483054" cy="468410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9953322F-E8A9-5C42-9D56-2991AC159A3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4277967">
            <a:off x="10566496" y="3888822"/>
            <a:ext cx="2203265" cy="241144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ADD4DDF2-9C88-FC42-9270-08C61E2D0293}"/>
              </a:ext>
            </a:extLst>
          </p:cNvPr>
          <p:cNvSpPr/>
          <p:nvPr userDrawn="1"/>
        </p:nvSpPr>
        <p:spPr>
          <a:xfrm>
            <a:off x="5609092" y="451009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572619-CC89-1E4C-88D5-0BF94148C906}"/>
              </a:ext>
            </a:extLst>
          </p:cNvPr>
          <p:cNvSpPr/>
          <p:nvPr userDrawn="1"/>
        </p:nvSpPr>
        <p:spPr>
          <a:xfrm>
            <a:off x="4388569" y="6258110"/>
            <a:ext cx="3414863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fr-FR" sz="1400" b="0" i="0">
                <a:latin typeface="Poppins Medium" panose="00000600000000000000" pitchFamily="2" charset="0"/>
                <a:cs typeface="Poppins Medium" panose="00000600000000000000" pitchFamily="2" charset="0"/>
              </a:rPr>
              <a:t>L’École des Ingénieurs Scientifiques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03F8F65B-EF61-5648-8A47-574EF842DA0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84591" y="5774274"/>
            <a:ext cx="3222819" cy="403653"/>
          </a:xfrm>
          <a:prstGeom prst="rect">
            <a:avLst/>
          </a:prstGeom>
        </p:spPr>
      </p:pic>
      <p:sp>
        <p:nvSpPr>
          <p:cNvPr id="22" name="Espace réservé du texte 3">
            <a:extLst>
              <a:ext uri="{FF2B5EF4-FFF2-40B4-BE49-F238E27FC236}">
                <a16:creationId xmlns:a16="http://schemas.microsoft.com/office/drawing/2014/main" id="{B0EF3232-FAD2-C34F-BB57-2D1A72DFBF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91149" y="3011909"/>
            <a:ext cx="5809702" cy="543838"/>
          </a:xfrm>
          <a:prstGeom prst="rect">
            <a:avLst/>
          </a:prstGeom>
        </p:spPr>
        <p:txBody>
          <a:bodyPr/>
          <a:lstStyle>
            <a:lvl1pPr algn="ctr">
              <a:defRPr sz="4800" b="1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/>
              <a:t>Titre niveau 1</a:t>
            </a:r>
          </a:p>
        </p:txBody>
      </p:sp>
      <p:sp>
        <p:nvSpPr>
          <p:cNvPr id="26" name="Espace réservé du texte 3">
            <a:extLst>
              <a:ext uri="{FF2B5EF4-FFF2-40B4-BE49-F238E27FC236}">
                <a16:creationId xmlns:a16="http://schemas.microsoft.com/office/drawing/2014/main" id="{1984A02A-9570-9D46-A72A-60472B5CBD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91149" y="3667592"/>
            <a:ext cx="5809702" cy="445814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solidFill>
                  <a:srgbClr val="7B949E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>
                <a:solidFill>
                  <a:srgbClr val="7B949E"/>
                </a:solidFill>
              </a:rPr>
              <a:t>Info complémentaire</a:t>
            </a:r>
          </a:p>
        </p:txBody>
      </p:sp>
    </p:spTree>
    <p:extLst>
      <p:ext uri="{BB962C8B-B14F-4D97-AF65-F5344CB8AC3E}">
        <p14:creationId xmlns:p14="http://schemas.microsoft.com/office/powerpoint/2010/main" val="2226505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-tête accroche modifi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BC7E32D3-A461-F54A-B599-1FF26261DF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413" y="-17659"/>
            <a:ext cx="12192000" cy="1573161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919D8041-486C-D745-B87A-83313C3A44E4}"/>
              </a:ext>
            </a:extLst>
          </p:cNvPr>
          <p:cNvGrpSpPr/>
          <p:nvPr userDrawn="1"/>
        </p:nvGrpSpPr>
        <p:grpSpPr>
          <a:xfrm>
            <a:off x="5219337" y="-21508"/>
            <a:ext cx="1753326" cy="1643431"/>
            <a:chOff x="5219337" y="-12799"/>
            <a:chExt cx="1753326" cy="16434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DC60E9-AE57-7743-BAB9-9EBDC2D7B63D}"/>
                </a:ext>
              </a:extLst>
            </p:cNvPr>
            <p:cNvSpPr/>
            <p:nvPr userDrawn="1"/>
          </p:nvSpPr>
          <p:spPr>
            <a:xfrm>
              <a:off x="5219337" y="-12799"/>
              <a:ext cx="1753326" cy="1623029"/>
            </a:xfrm>
            <a:prstGeom prst="rect">
              <a:avLst/>
            </a:prstGeom>
            <a:solidFill>
              <a:schemeClr val="bg1"/>
            </a:solidFill>
            <a:ln/>
            <a:effectLst>
              <a:outerShdw blurRad="419100" dist="63500" dir="5400000" sx="99000" sy="99000" algn="ctr" rotWithShape="0">
                <a:srgbClr val="000000">
                  <a:alpha val="10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8" name="Graphique 4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076" y="48579"/>
              <a:ext cx="1424685" cy="1582053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309D72C4-CB79-BE4A-B7BF-ED5DDB89220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371941" y="1621923"/>
            <a:ext cx="3733800" cy="397510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4A12B7B0-BBB0-2840-8E0B-DB5AB2650AC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4277967">
            <a:off x="10566496" y="3888822"/>
            <a:ext cx="2203265" cy="2411448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4140D8DC-222C-3949-B6A6-647276DCED30}"/>
              </a:ext>
            </a:extLst>
          </p:cNvPr>
          <p:cNvGrpSpPr/>
          <p:nvPr userDrawn="1"/>
        </p:nvGrpSpPr>
        <p:grpSpPr>
          <a:xfrm>
            <a:off x="3521805" y="2675536"/>
            <a:ext cx="5129562" cy="1264816"/>
            <a:chOff x="647248" y="3313553"/>
            <a:chExt cx="4136413" cy="101992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5218669-0A29-5247-B6B8-9EC572D636C1}"/>
                </a:ext>
              </a:extLst>
            </p:cNvPr>
            <p:cNvSpPr/>
            <p:nvPr userDrawn="1"/>
          </p:nvSpPr>
          <p:spPr>
            <a:xfrm>
              <a:off x="2489045" y="3341742"/>
              <a:ext cx="2294616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1" i="0" cap="all">
                  <a:solidFill>
                    <a:schemeClr val="tx1"/>
                  </a:solidFill>
                  <a:latin typeface="Poppins SemiBold" panose="00000700000000000000" pitchFamily="2" charset="0"/>
                  <a:ea typeface="Segoe UI Historic" panose="020B0502040204020203" pitchFamily="34" charset="0"/>
                  <a:cs typeface="Poppins SemiBold" panose="00000700000000000000" pitchFamily="2" charset="0"/>
                </a:rPr>
                <a:t>ingénieur</a:t>
              </a:r>
              <a:endParaRPr lang="fr-FR" sz="4000" b="1" i="0">
                <a:solidFill>
                  <a:schemeClr val="tx1"/>
                </a:solidFill>
                <a:latin typeface="Poppins SemiBold" panose="00000700000000000000" pitchFamily="2" charset="0"/>
                <a:ea typeface="Segoe UI Historic" panose="020B0502040204020203" pitchFamily="34" charset="0"/>
                <a:cs typeface="Poppins SemiBold" panose="00000700000000000000" pitchFamily="2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F790892-DE2C-0146-AE27-89193F54CEA9}"/>
                </a:ext>
              </a:extLst>
            </p:cNvPr>
            <p:cNvSpPr/>
            <p:nvPr userDrawn="1"/>
          </p:nvSpPr>
          <p:spPr>
            <a:xfrm>
              <a:off x="1503826" y="3810261"/>
              <a:ext cx="3205266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400" b="0" i="0">
                  <a:solidFill>
                    <a:schemeClr val="tx1">
                      <a:lumMod val="95000"/>
                      <a:lumOff val="5000"/>
                    </a:schemeClr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en</a:t>
              </a:r>
              <a:r>
                <a:rPr lang="fr-FR" sz="3200" b="0" i="0">
                  <a:solidFill>
                    <a:srgbClr val="36C1C2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 </a:t>
              </a:r>
              <a:r>
                <a:rPr lang="fr-FR" sz="3600" b="0" i="0">
                  <a:solidFill>
                    <a:srgbClr val="36C1C2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Informatique</a:t>
              </a:r>
              <a:endParaRPr lang="fr-FR" sz="3200" b="0" i="0">
                <a:solidFill>
                  <a:srgbClr val="36C1C2"/>
                </a:solidFill>
                <a:latin typeface="Poppins" panose="00000500000000000000" pitchFamily="2" charset="0"/>
                <a:ea typeface="Segoe UI Historic" panose="020B0502040204020203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554AF62-2AC6-3145-9EB7-31C67CB5FA2B}"/>
                </a:ext>
              </a:extLst>
            </p:cNvPr>
            <p:cNvSpPr/>
            <p:nvPr userDrawn="1"/>
          </p:nvSpPr>
          <p:spPr>
            <a:xfrm>
              <a:off x="647248" y="3313553"/>
              <a:ext cx="1908831" cy="570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0" i="0">
                  <a:solidFill>
                    <a:schemeClr val="tx1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Devenez</a:t>
              </a:r>
            </a:p>
          </p:txBody>
        </p:sp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FF354E2C-43AA-2549-BFBA-39156C1A0DE6}"/>
              </a:ext>
            </a:extLst>
          </p:cNvPr>
          <p:cNvSpPr txBox="1"/>
          <p:nvPr userDrawn="1"/>
        </p:nvSpPr>
        <p:spPr>
          <a:xfrm>
            <a:off x="3926473" y="4511301"/>
            <a:ext cx="4339054" cy="85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Poppins Medium" pitchFamily="2" charset="77"/>
                <a:cs typeface="Poppins Medium" pitchFamily="2" charset="77"/>
              </a:rPr>
              <a:t>Conception de logiciels</a:t>
            </a:r>
          </a:p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Poppins" pitchFamily="2" charset="77"/>
                <a:cs typeface="Poppins" pitchFamily="2" charset="77"/>
              </a:rPr>
              <a:t>Développement, architecture et maintenance de systèmes logiciels complexes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B2AF3FC-0853-ED4F-83AC-F477243597E7}"/>
              </a:ext>
            </a:extLst>
          </p:cNvPr>
          <p:cNvSpPr/>
          <p:nvPr userDrawn="1"/>
        </p:nvSpPr>
        <p:spPr>
          <a:xfrm>
            <a:off x="5599677" y="4174825"/>
            <a:ext cx="973817" cy="50995"/>
          </a:xfrm>
          <a:prstGeom prst="rect">
            <a:avLst/>
          </a:prstGeom>
          <a:solidFill>
            <a:srgbClr val="36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AE85892-B575-B440-A3F1-D7A9271B1A33}"/>
              </a:ext>
            </a:extLst>
          </p:cNvPr>
          <p:cNvSpPr txBox="1"/>
          <p:nvPr userDrawn="1"/>
        </p:nvSpPr>
        <p:spPr>
          <a:xfrm>
            <a:off x="3964573" y="5501901"/>
            <a:ext cx="4339054" cy="59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i="0">
                <a:solidFill>
                  <a:schemeClr val="tx1">
                    <a:lumMod val="95000"/>
                    <a:lumOff val="5000"/>
                  </a:schemeClr>
                </a:solidFill>
                <a:latin typeface="Poppins SemiBold" pitchFamily="2" charset="77"/>
                <a:cs typeface="Poppins SemiBold" pitchFamily="2" charset="77"/>
              </a:rPr>
              <a:t>Statut étudiant et apprentissage</a:t>
            </a:r>
          </a:p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i="0">
                <a:solidFill>
                  <a:schemeClr val="tx1">
                    <a:lumMod val="95000"/>
                    <a:lumOff val="5000"/>
                  </a:schemeClr>
                </a:solidFill>
                <a:latin typeface="Poppins SemiBold" pitchFamily="2" charset="77"/>
                <a:cs typeface="Poppins SemiBold" pitchFamily="2" charset="77"/>
              </a:rPr>
              <a:t>Formation continue et VAE</a:t>
            </a:r>
          </a:p>
        </p:txBody>
      </p:sp>
    </p:spTree>
    <p:extLst>
      <p:ext uri="{BB962C8B-B14F-4D97-AF65-F5344CB8AC3E}">
        <p14:creationId xmlns:p14="http://schemas.microsoft.com/office/powerpoint/2010/main" val="2846426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-tête accroche modifi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47C5A768-4C7D-D148-8274-0B74750536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415" y="-17659"/>
            <a:ext cx="12192000" cy="1573161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919D8041-486C-D745-B87A-83313C3A44E4}"/>
              </a:ext>
            </a:extLst>
          </p:cNvPr>
          <p:cNvGrpSpPr/>
          <p:nvPr userDrawn="1"/>
        </p:nvGrpSpPr>
        <p:grpSpPr>
          <a:xfrm>
            <a:off x="5219337" y="-21508"/>
            <a:ext cx="1753326" cy="1643431"/>
            <a:chOff x="5219337" y="-12799"/>
            <a:chExt cx="1753326" cy="16434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DC60E9-AE57-7743-BAB9-9EBDC2D7B63D}"/>
                </a:ext>
              </a:extLst>
            </p:cNvPr>
            <p:cNvSpPr/>
            <p:nvPr userDrawn="1"/>
          </p:nvSpPr>
          <p:spPr>
            <a:xfrm>
              <a:off x="5219337" y="-12799"/>
              <a:ext cx="1753326" cy="1623029"/>
            </a:xfrm>
            <a:prstGeom prst="rect">
              <a:avLst/>
            </a:prstGeom>
            <a:solidFill>
              <a:schemeClr val="bg1"/>
            </a:solidFill>
            <a:ln/>
            <a:effectLst>
              <a:outerShdw blurRad="419100" dist="63500" dir="5400000" sx="99000" sy="99000" algn="ctr" rotWithShape="0">
                <a:srgbClr val="000000">
                  <a:alpha val="10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8" name="Graphique 4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076" y="48579"/>
              <a:ext cx="1424685" cy="1582053"/>
            </a:xfrm>
            <a:prstGeom prst="rect">
              <a:avLst/>
            </a:prstGeom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4C7C0F08-15DB-8F48-AFB9-AE7454EFC56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615186" y="1827185"/>
            <a:ext cx="3975100" cy="37846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5E377F9-73BB-4647-BD44-F06FD1D5F03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6326477">
            <a:off x="10939549" y="3704723"/>
            <a:ext cx="2050533" cy="2244284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653E71F5-58B3-9F4E-97CB-DD4532FE36B1}"/>
              </a:ext>
            </a:extLst>
          </p:cNvPr>
          <p:cNvGrpSpPr/>
          <p:nvPr userDrawn="1"/>
        </p:nvGrpSpPr>
        <p:grpSpPr>
          <a:xfrm>
            <a:off x="3806158" y="2278580"/>
            <a:ext cx="5169407" cy="1739588"/>
            <a:chOff x="615118" y="3347069"/>
            <a:chExt cx="4168543" cy="140277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1992A97-4D5E-A84D-910E-CF3F68799BEF}"/>
                </a:ext>
              </a:extLst>
            </p:cNvPr>
            <p:cNvSpPr/>
            <p:nvPr userDrawn="1"/>
          </p:nvSpPr>
          <p:spPr>
            <a:xfrm>
              <a:off x="615118" y="4226626"/>
              <a:ext cx="3693000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800" b="0" i="0">
                  <a:solidFill>
                    <a:srgbClr val="D25653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et systèmes embarqués</a:t>
              </a:r>
              <a:endParaRPr lang="fr-FR" sz="2400" b="0" i="0">
                <a:solidFill>
                  <a:srgbClr val="D25653"/>
                </a:solidFill>
                <a:latin typeface="Poppins" panose="00000500000000000000" pitchFamily="2" charset="0"/>
                <a:ea typeface="Segoe UI Historic" panose="020B0502040204020203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8E26143-FAB4-644A-BF06-5024B8D8AA32}"/>
                </a:ext>
              </a:extLst>
            </p:cNvPr>
            <p:cNvSpPr/>
            <p:nvPr userDrawn="1"/>
          </p:nvSpPr>
          <p:spPr>
            <a:xfrm>
              <a:off x="2489045" y="3361851"/>
              <a:ext cx="2294616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1" i="0" cap="all">
                  <a:solidFill>
                    <a:schemeClr val="tx1"/>
                  </a:solidFill>
                  <a:latin typeface="Poppins SemiBold" panose="00000700000000000000" pitchFamily="2" charset="0"/>
                  <a:ea typeface="Segoe UI Historic" panose="020B0502040204020203" pitchFamily="34" charset="0"/>
                  <a:cs typeface="Poppins SemiBold" panose="00000700000000000000" pitchFamily="2" charset="0"/>
                </a:rPr>
                <a:t>ingénieur</a:t>
              </a:r>
              <a:endParaRPr lang="fr-FR" sz="4000" b="1" i="0">
                <a:solidFill>
                  <a:schemeClr val="tx1"/>
                </a:solidFill>
                <a:latin typeface="Poppins SemiBold" panose="00000700000000000000" pitchFamily="2" charset="0"/>
                <a:ea typeface="Segoe UI Historic" panose="020B0502040204020203" pitchFamily="34" charset="0"/>
                <a:cs typeface="Poppins SemiBold" panose="00000700000000000000" pitchFamily="2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5428EAF-A655-E14B-B3FA-2C4B8D5BBCDE}"/>
                </a:ext>
              </a:extLst>
            </p:cNvPr>
            <p:cNvSpPr/>
            <p:nvPr userDrawn="1"/>
          </p:nvSpPr>
          <p:spPr>
            <a:xfrm>
              <a:off x="678545" y="3832156"/>
              <a:ext cx="3566143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400" b="0" i="0">
                  <a:solidFill>
                    <a:schemeClr val="tx1">
                      <a:lumMod val="95000"/>
                      <a:lumOff val="5000"/>
                    </a:schemeClr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en</a:t>
              </a:r>
              <a:r>
                <a:rPr lang="fr-FR" sz="3200" b="0" i="0">
                  <a:solidFill>
                    <a:srgbClr val="36C1C2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 </a:t>
              </a:r>
              <a:r>
                <a:rPr lang="fr-FR" sz="2800" b="0" i="0">
                  <a:solidFill>
                    <a:srgbClr val="D25653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Génie physique</a:t>
              </a:r>
              <a:endParaRPr lang="fr-FR" sz="3200" b="0" i="0">
                <a:solidFill>
                  <a:srgbClr val="D25653"/>
                </a:solidFill>
                <a:latin typeface="Poppins" panose="00000500000000000000" pitchFamily="2" charset="0"/>
                <a:ea typeface="Segoe UI Historic" panose="020B0502040204020203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F2B9607-4812-2445-9B27-FD53D0579F77}"/>
                </a:ext>
              </a:extLst>
            </p:cNvPr>
            <p:cNvSpPr/>
            <p:nvPr userDrawn="1"/>
          </p:nvSpPr>
          <p:spPr>
            <a:xfrm>
              <a:off x="647248" y="3347069"/>
              <a:ext cx="1908831" cy="570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0" i="0">
                  <a:solidFill>
                    <a:schemeClr val="tx1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Devenez</a:t>
              </a:r>
            </a:p>
          </p:txBody>
        </p: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C3E2BE7D-914B-A340-A984-968FB5E767B7}"/>
              </a:ext>
            </a:extLst>
          </p:cNvPr>
          <p:cNvSpPr txBox="1"/>
          <p:nvPr userDrawn="1"/>
        </p:nvSpPr>
        <p:spPr>
          <a:xfrm>
            <a:off x="3466407" y="4511301"/>
            <a:ext cx="5294149" cy="85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fr-FR" sz="1400"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rPr>
              <a:t>Formation à la croisée de l'électronique et de la physique appliquée</a:t>
            </a:r>
            <a:r>
              <a:rPr lang="fr-FR" sz="1400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, quatre parcours de formation sont proposés pour obtenir ce diplôme d’ingénieur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A5E2921-0AD3-5B41-BD28-0231780E7D1F}"/>
              </a:ext>
            </a:extLst>
          </p:cNvPr>
          <p:cNvSpPr/>
          <p:nvPr userDrawn="1"/>
        </p:nvSpPr>
        <p:spPr>
          <a:xfrm>
            <a:off x="5599677" y="4167568"/>
            <a:ext cx="973817" cy="50995"/>
          </a:xfrm>
          <a:prstGeom prst="rect">
            <a:avLst/>
          </a:prstGeom>
          <a:solidFill>
            <a:srgbClr val="D25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1B0E7107-A7B8-8340-8C3A-2898892FBC96}"/>
              </a:ext>
            </a:extLst>
          </p:cNvPr>
          <p:cNvSpPr txBox="1"/>
          <p:nvPr userDrawn="1"/>
        </p:nvSpPr>
        <p:spPr>
          <a:xfrm>
            <a:off x="3964573" y="5501901"/>
            <a:ext cx="4339054" cy="59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i="0">
                <a:solidFill>
                  <a:schemeClr val="tx1">
                    <a:lumMod val="95000"/>
                    <a:lumOff val="5000"/>
                  </a:schemeClr>
                </a:solidFill>
                <a:latin typeface="Poppins SemiBold" pitchFamily="2" charset="77"/>
                <a:cs typeface="Poppins SemiBold" pitchFamily="2" charset="77"/>
              </a:rPr>
              <a:t>Statut étudiant et apprentissage</a:t>
            </a:r>
          </a:p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i="0">
                <a:solidFill>
                  <a:schemeClr val="tx1">
                    <a:lumMod val="95000"/>
                    <a:lumOff val="5000"/>
                  </a:schemeClr>
                </a:solidFill>
                <a:latin typeface="Poppins SemiBold" pitchFamily="2" charset="77"/>
                <a:cs typeface="Poppins SemiBold" pitchFamily="2" charset="77"/>
              </a:rPr>
              <a:t>Formation continue et VAE</a:t>
            </a:r>
          </a:p>
        </p:txBody>
      </p:sp>
    </p:spTree>
    <p:extLst>
      <p:ext uri="{BB962C8B-B14F-4D97-AF65-F5344CB8AC3E}">
        <p14:creationId xmlns:p14="http://schemas.microsoft.com/office/powerpoint/2010/main" val="4083262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E47D2363-1A07-2048-9E7F-03038999EF00}"/>
              </a:ext>
            </a:extLst>
          </p:cNvPr>
          <p:cNvGrpSpPr/>
          <p:nvPr userDrawn="1"/>
        </p:nvGrpSpPr>
        <p:grpSpPr>
          <a:xfrm>
            <a:off x="0" y="6756201"/>
            <a:ext cx="12192000" cy="101803"/>
            <a:chOff x="0" y="6756197"/>
            <a:chExt cx="12192000" cy="10180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3BCC1B-57C3-4F46-B553-CCC0B1DDBAA3}"/>
                </a:ext>
              </a:extLst>
            </p:cNvPr>
            <p:cNvSpPr/>
            <p:nvPr/>
          </p:nvSpPr>
          <p:spPr>
            <a:xfrm>
              <a:off x="0" y="6756197"/>
              <a:ext cx="2438401" cy="1018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D675C19-5E31-8E42-AD36-BB13D3A2496C}"/>
                </a:ext>
              </a:extLst>
            </p:cNvPr>
            <p:cNvSpPr/>
            <p:nvPr/>
          </p:nvSpPr>
          <p:spPr>
            <a:xfrm>
              <a:off x="2438401" y="6756197"/>
              <a:ext cx="2438401" cy="10180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EE55E6-7A9C-8145-B980-DACD8B60F08D}"/>
                </a:ext>
              </a:extLst>
            </p:cNvPr>
            <p:cNvSpPr/>
            <p:nvPr/>
          </p:nvSpPr>
          <p:spPr>
            <a:xfrm>
              <a:off x="4876797" y="6756197"/>
              <a:ext cx="2438401" cy="10180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5B432D-F70A-8949-B1FE-B01DFB5FFD3C}"/>
                </a:ext>
              </a:extLst>
            </p:cNvPr>
            <p:cNvSpPr/>
            <p:nvPr/>
          </p:nvSpPr>
          <p:spPr>
            <a:xfrm>
              <a:off x="7315198" y="6756197"/>
              <a:ext cx="2438401" cy="10180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65AA1B7-94C7-C644-8917-B584C4471D16}"/>
                </a:ext>
              </a:extLst>
            </p:cNvPr>
            <p:cNvSpPr/>
            <p:nvPr/>
          </p:nvSpPr>
          <p:spPr>
            <a:xfrm>
              <a:off x="9753599" y="6756197"/>
              <a:ext cx="2438401" cy="10180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0249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4116" r:id="rId2"/>
    <p:sldLayoutId id="2147484117" r:id="rId3"/>
    <p:sldLayoutId id="2147484139" r:id="rId4"/>
    <p:sldLayoutId id="2147484114" r:id="rId5"/>
    <p:sldLayoutId id="2147484121" r:id="rId6"/>
    <p:sldLayoutId id="2147484126" r:id="rId7"/>
    <p:sldLayoutId id="2147484129" r:id="rId8"/>
    <p:sldLayoutId id="2147484130" r:id="rId9"/>
    <p:sldLayoutId id="2147484131" r:id="rId10"/>
    <p:sldLayoutId id="2147484132" r:id="rId11"/>
    <p:sldLayoutId id="2147484118" r:id="rId12"/>
    <p:sldLayoutId id="2147484134" r:id="rId13"/>
    <p:sldLayoutId id="2147484135" r:id="rId14"/>
    <p:sldLayoutId id="2147484136" r:id="rId15"/>
    <p:sldLayoutId id="2147484143" r:id="rId16"/>
    <p:sldLayoutId id="2147484137" r:id="rId17"/>
    <p:sldLayoutId id="2147484138" r:id="rId18"/>
    <p:sldLayoutId id="2147484140" r:id="rId19"/>
    <p:sldLayoutId id="2147484141" r:id="rId20"/>
    <p:sldLayoutId id="2147484133" r:id="rId21"/>
    <p:sldLayoutId id="2147484142" r:id="rId2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E47D2363-1A07-2048-9E7F-03038999EF00}"/>
              </a:ext>
            </a:extLst>
          </p:cNvPr>
          <p:cNvGrpSpPr/>
          <p:nvPr userDrawn="1"/>
        </p:nvGrpSpPr>
        <p:grpSpPr>
          <a:xfrm>
            <a:off x="0" y="6756201"/>
            <a:ext cx="12192000" cy="101803"/>
            <a:chOff x="0" y="6756197"/>
            <a:chExt cx="12192000" cy="10180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3BCC1B-57C3-4F46-B553-CCC0B1DDBAA3}"/>
                </a:ext>
              </a:extLst>
            </p:cNvPr>
            <p:cNvSpPr/>
            <p:nvPr/>
          </p:nvSpPr>
          <p:spPr>
            <a:xfrm>
              <a:off x="0" y="6756197"/>
              <a:ext cx="2438401" cy="1018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D675C19-5E31-8E42-AD36-BB13D3A2496C}"/>
                </a:ext>
              </a:extLst>
            </p:cNvPr>
            <p:cNvSpPr/>
            <p:nvPr/>
          </p:nvSpPr>
          <p:spPr>
            <a:xfrm>
              <a:off x="2438401" y="6756197"/>
              <a:ext cx="2438401" cy="10180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EE55E6-7A9C-8145-B980-DACD8B60F08D}"/>
                </a:ext>
              </a:extLst>
            </p:cNvPr>
            <p:cNvSpPr/>
            <p:nvPr/>
          </p:nvSpPr>
          <p:spPr>
            <a:xfrm>
              <a:off x="4876797" y="6756197"/>
              <a:ext cx="2438401" cy="10180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5B432D-F70A-8949-B1FE-B01DFB5FFD3C}"/>
                </a:ext>
              </a:extLst>
            </p:cNvPr>
            <p:cNvSpPr/>
            <p:nvPr/>
          </p:nvSpPr>
          <p:spPr>
            <a:xfrm>
              <a:off x="7315198" y="6756197"/>
              <a:ext cx="2438401" cy="10180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65AA1B7-94C7-C644-8917-B584C4471D16}"/>
                </a:ext>
              </a:extLst>
            </p:cNvPr>
            <p:cNvSpPr/>
            <p:nvPr/>
          </p:nvSpPr>
          <p:spPr>
            <a:xfrm>
              <a:off x="9753599" y="6756197"/>
              <a:ext cx="2438401" cy="10180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0249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9" r:id="rId1"/>
    <p:sldLayoutId id="2147484148" r:id="rId2"/>
    <p:sldLayoutId id="2147484147" r:id="rId3"/>
    <p:sldLayoutId id="2147484146" r:id="rId4"/>
    <p:sldLayoutId id="2147484145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6BCC263-A6E8-EA4E-A8AF-F211DC04690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189769" y="4567708"/>
            <a:ext cx="5809702" cy="44581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ctr"/>
            <a:r>
              <a:rPr lang="fr-FR" dirty="0">
                <a:solidFill>
                  <a:srgbClr val="7B949E"/>
                </a:solidFill>
                <a:latin typeface="Poppins"/>
                <a:cs typeface="Poppins"/>
              </a:rPr>
              <a:t>ZOUGGARI Taha</a:t>
            </a:r>
          </a:p>
          <a:p>
            <a:pPr algn="ctr"/>
            <a:r>
              <a:rPr lang="fr-FR" dirty="0">
                <a:solidFill>
                  <a:srgbClr val="7B949E"/>
                </a:solidFill>
                <a:latin typeface="Poppins"/>
                <a:cs typeface="Poppins"/>
              </a:rPr>
              <a:t>TOUJANI  Mohamed</a:t>
            </a:r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1F34B6AE-E982-644B-96B0-D04E84CB1046}"/>
              </a:ext>
            </a:extLst>
          </p:cNvPr>
          <p:cNvSpPr txBox="1">
            <a:spLocks/>
          </p:cNvSpPr>
          <p:nvPr/>
        </p:nvSpPr>
        <p:spPr>
          <a:xfrm>
            <a:off x="1804314" y="3104244"/>
            <a:ext cx="8589270" cy="54383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i="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Poppins"/>
                <a:cs typeface="Poppins"/>
              </a:rPr>
              <a:t>Projet Fondements de L’Informatique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5142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6D3A5D-DC2D-3707-0AC5-02C1381BE9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house.ppm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BA00700-0C00-F118-C69F-E6115B6A6C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193024-2F31-DD69-A629-F25BD15F3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8" y="506413"/>
            <a:ext cx="5665787" cy="566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28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8DCAD07-A77F-75EB-8648-1663415C6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812" y="915469"/>
            <a:ext cx="1181265" cy="276264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6B7256-54B3-3503-2F48-A1F9908650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8277" y="73478"/>
            <a:ext cx="9371637" cy="1053601"/>
          </a:xfrm>
        </p:spPr>
        <p:txBody>
          <a:bodyPr/>
          <a:lstStyle/>
          <a:p>
            <a:r>
              <a:rPr lang="en-US" sz="1600" dirty="0"/>
              <a:t>KD Tree Method                                                                            Trivial Method</a:t>
            </a:r>
          </a:p>
          <a:p>
            <a:r>
              <a:rPr lang="en-US" sz="1600" dirty="0"/>
              <a:t>Tab: 1028                                                                                          Tab: 1024</a:t>
            </a:r>
          </a:p>
          <a:p>
            <a:r>
              <a:rPr lang="en-US" sz="1600" dirty="0"/>
              <a:t>T-EX: 2.495                                                                                      T-EX: 5.287607</a:t>
            </a:r>
          </a:p>
          <a:p>
            <a:endParaRPr lang="en-US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CB010-13DD-A94C-31B3-7CF82C9B9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501305-517A-0F45-6984-2F8826FA51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1F0BF8-B8BB-F899-B591-FF7AA2C00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95" y="1439369"/>
            <a:ext cx="4188798" cy="41887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1F08B5-54A3-E4A1-721E-FB8DF4083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025" y="1439369"/>
            <a:ext cx="4190398" cy="418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196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8DCAD07-A77F-75EB-8648-1663415C6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812" y="915469"/>
            <a:ext cx="1181265" cy="276264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6B7256-54B3-3503-2F48-A1F9908650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8277" y="73478"/>
            <a:ext cx="9371637" cy="1053601"/>
          </a:xfrm>
        </p:spPr>
        <p:txBody>
          <a:bodyPr/>
          <a:lstStyle/>
          <a:p>
            <a:r>
              <a:rPr lang="en-US" sz="1600" dirty="0"/>
              <a:t>KD Tree Method                                                                            Trivial Method</a:t>
            </a:r>
          </a:p>
          <a:p>
            <a:r>
              <a:rPr lang="en-US" sz="1600" dirty="0"/>
              <a:t>Tab: 1024                                                                                          Tab: 1024</a:t>
            </a:r>
          </a:p>
          <a:p>
            <a:r>
              <a:rPr lang="en-US" sz="1600" dirty="0"/>
              <a:t>T-EX: 3.3180                                                                                     T-EX: 5.2478</a:t>
            </a:r>
          </a:p>
          <a:p>
            <a:endParaRPr lang="en-US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CB010-13DD-A94C-31B3-7CF82C9B9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501305-517A-0F45-6984-2F8826FA51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0175E6-58A4-6B28-3AC4-452DA673C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625" y="1439369"/>
            <a:ext cx="4190398" cy="4188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D3F189-CC0C-0234-A27A-53E3F0AB2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787" y="1439369"/>
            <a:ext cx="4232157" cy="418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99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6D3A5D-DC2D-3707-0AC5-02C1381BE9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fille.ppm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BA00700-0C00-F118-C69F-E6115B6A6C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4E281B-808E-1650-DDEE-467F534D1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506413"/>
            <a:ext cx="5688183" cy="566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20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8DCAD07-A77F-75EB-8648-1663415C6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812" y="915469"/>
            <a:ext cx="1181265" cy="276264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6B7256-54B3-3503-2F48-A1F9908650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8277" y="73478"/>
            <a:ext cx="9371637" cy="1053601"/>
          </a:xfrm>
        </p:spPr>
        <p:txBody>
          <a:bodyPr/>
          <a:lstStyle/>
          <a:p>
            <a:r>
              <a:rPr lang="en-US" sz="1600" dirty="0"/>
              <a:t>KD Tree Method                                                                            Trivial Method</a:t>
            </a:r>
          </a:p>
          <a:p>
            <a:r>
              <a:rPr lang="en-US" sz="1600" dirty="0"/>
              <a:t>Tab: 1024                                                                                          Tab: 1024</a:t>
            </a:r>
          </a:p>
          <a:p>
            <a:r>
              <a:rPr lang="en-US" sz="1600" dirty="0"/>
              <a:t>T-EX: 3.288912				               T-EX: 6.3125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CB010-13DD-A94C-31B3-7CF82C9B9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501305-517A-0F45-6984-2F8826FA51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2AA156-4848-CC69-72AA-B638A526E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95" y="1439369"/>
            <a:ext cx="4188798" cy="4188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E8C66B-05D8-52EE-3F35-ACE872821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025" y="1439369"/>
            <a:ext cx="4190398" cy="418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19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8DCAD07-A77F-75EB-8648-1663415C6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812" y="915469"/>
            <a:ext cx="1181265" cy="276264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6B7256-54B3-3503-2F48-A1F9908650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9227" y="261950"/>
            <a:ext cx="9371637" cy="1053601"/>
          </a:xfrm>
        </p:spPr>
        <p:txBody>
          <a:bodyPr/>
          <a:lstStyle/>
          <a:p>
            <a:r>
              <a:rPr lang="en-US" sz="1600" dirty="0"/>
              <a:t>KD Tree Method                                                                            Trivial Method</a:t>
            </a:r>
          </a:p>
          <a:p>
            <a:r>
              <a:rPr lang="en-US" sz="1600" dirty="0"/>
              <a:t>Tab: Zelda 1024                                                                             Tab: Zelda -1024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CB010-13DD-A94C-31B3-7CF82C9B9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501305-517A-0F45-6984-2F8826FA51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7C7793-93C6-1BAB-533A-4B1370937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625" y="1439369"/>
            <a:ext cx="4190398" cy="42069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A141D4-9E24-2717-7213-F5768617B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94" y="1439368"/>
            <a:ext cx="4190397" cy="419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33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0BA92E-72D2-3E86-76D9-9EC2E256D304}"/>
              </a:ext>
            </a:extLst>
          </p:cNvPr>
          <p:cNvSpPr txBox="1"/>
          <p:nvPr/>
        </p:nvSpPr>
        <p:spPr>
          <a:xfrm>
            <a:off x="2514600" y="2476500"/>
            <a:ext cx="787717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/>
              <a:t>Comparaison</a:t>
            </a:r>
            <a:r>
              <a:rPr lang="en-US" sz="4000" dirty="0"/>
              <a:t> Entre Les </a:t>
            </a:r>
            <a:r>
              <a:rPr lang="en-US" sz="4000" dirty="0" err="1"/>
              <a:t>Méthodes</a:t>
            </a:r>
            <a:endParaRPr lang="en-US" sz="4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C25115-D159-F05E-EE33-0333C4012C01}"/>
              </a:ext>
            </a:extLst>
          </p:cNvPr>
          <p:cNvSpPr/>
          <p:nvPr/>
        </p:nvSpPr>
        <p:spPr>
          <a:xfrm>
            <a:off x="3543300" y="3184386"/>
            <a:ext cx="5181600" cy="3149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546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83205434-DB61-657B-F645-BEB70CFB1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450" y="949809"/>
            <a:ext cx="2871787" cy="5593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FDD966-FD7B-AE54-2FAA-11732D260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162" y="1142705"/>
            <a:ext cx="4296375" cy="4229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00865A-5A4D-5707-D52F-781C47F351FB}"/>
              </a:ext>
            </a:extLst>
          </p:cNvPr>
          <p:cNvSpPr txBox="1"/>
          <p:nvPr/>
        </p:nvSpPr>
        <p:spPr>
          <a:xfrm>
            <a:off x="2127250" y="361950"/>
            <a:ext cx="806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Representation du temps </a:t>
            </a:r>
            <a:r>
              <a:rPr lang="en-US" dirty="0" err="1"/>
              <a:t>d’execution</a:t>
            </a:r>
            <a:r>
              <a:rPr lang="en-US" dirty="0"/>
              <a:t> de </a:t>
            </a:r>
            <a:r>
              <a:rPr lang="en-US" dirty="0" err="1"/>
              <a:t>chaque</a:t>
            </a:r>
            <a:r>
              <a:rPr lang="en-US" dirty="0"/>
              <a:t> image avec </a:t>
            </a:r>
            <a:r>
              <a:rPr lang="en-US" dirty="0" err="1"/>
              <a:t>chaque</a:t>
            </a:r>
            <a:r>
              <a:rPr lang="en-US" dirty="0"/>
              <a:t> </a:t>
            </a:r>
            <a:r>
              <a:rPr lang="en-US" dirty="0" err="1"/>
              <a:t>méthode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078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1FEEDF-7522-7CA0-9F70-804449467E69}"/>
              </a:ext>
            </a:extLst>
          </p:cNvPr>
          <p:cNvSpPr/>
          <p:nvPr/>
        </p:nvSpPr>
        <p:spPr>
          <a:xfrm>
            <a:off x="3409951" y="1971675"/>
            <a:ext cx="5562600" cy="426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817D68-B42F-B22D-88B3-59882FF536EF}"/>
              </a:ext>
            </a:extLst>
          </p:cNvPr>
          <p:cNvSpPr txBox="1"/>
          <p:nvPr/>
        </p:nvSpPr>
        <p:spPr>
          <a:xfrm>
            <a:off x="4419600" y="3013501"/>
            <a:ext cx="3543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488887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363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A98054-73B8-E1DA-4B43-1516E9FB79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49971" y="2366166"/>
            <a:ext cx="3332379" cy="494398"/>
          </a:xfrm>
        </p:spPr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Colorimétrie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370761-6BDA-E096-466A-AE3A52A80B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049971" y="3616007"/>
            <a:ext cx="4122854" cy="295722"/>
          </a:xfrm>
        </p:spPr>
        <p:txBody>
          <a:bodyPr/>
          <a:lstStyle/>
          <a:p>
            <a:r>
              <a:rPr lang="en-US" dirty="0"/>
              <a:t>- Image To table</a:t>
            </a:r>
          </a:p>
          <a:p>
            <a:r>
              <a:rPr lang="en-US" dirty="0"/>
              <a:t>- Table To Image : Trivial Method</a:t>
            </a:r>
          </a:p>
          <a:p>
            <a:r>
              <a:rPr lang="en-US" dirty="0"/>
              <a:t>- Table To KD Tree</a:t>
            </a:r>
          </a:p>
          <a:p>
            <a:r>
              <a:rPr lang="en-US" dirty="0"/>
              <a:t>- Table To Image : KD Tree method</a:t>
            </a:r>
          </a:p>
          <a:p>
            <a:r>
              <a:rPr lang="en-US" dirty="0"/>
              <a:t>- </a:t>
            </a:r>
            <a:r>
              <a:rPr lang="en-US" dirty="0" err="1"/>
              <a:t>Comparaison</a:t>
            </a:r>
            <a:r>
              <a:rPr lang="en-US" dirty="0"/>
              <a:t> entre les </a:t>
            </a:r>
            <a:r>
              <a:rPr lang="en-US" dirty="0" err="1"/>
              <a:t>méthodes</a:t>
            </a:r>
            <a:endParaRPr lang="en-US" dirty="0"/>
          </a:p>
          <a:p>
            <a:r>
              <a:rPr lang="en-US" dirty="0"/>
              <a:t>- Tests</a:t>
            </a:r>
          </a:p>
        </p:txBody>
      </p:sp>
      <p:pic>
        <p:nvPicPr>
          <p:cNvPr id="1026" name="Picture 2" descr="Codage informatique des couleurs — Wikipédia">
            <a:extLst>
              <a:ext uri="{FF2B5EF4-FFF2-40B4-BE49-F238E27FC236}">
                <a16:creationId xmlns:a16="http://schemas.microsoft.com/office/drawing/2014/main" id="{4B3D910A-CDF2-6FDE-9575-8145E9250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00" y="489872"/>
            <a:ext cx="5727331" cy="566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469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BBA2B-8348-FF12-E8C7-A28D71D44A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Representation de la couleur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A245D8-D165-ADF0-8F77-5B91BCD660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- Trois couleurs de bases : RGB (red, green, blue)</a:t>
            </a:r>
          </a:p>
          <a:p>
            <a:r>
              <a:rPr lang="en-US" dirty="0"/>
              <a:t>- Une couleur : un </a:t>
            </a:r>
            <a:r>
              <a:rPr lang="en-US" dirty="0" err="1"/>
              <a:t>entier</a:t>
            </a:r>
            <a:r>
              <a:rPr lang="en-US" dirty="0"/>
              <a:t> </a:t>
            </a:r>
            <a:r>
              <a:rPr lang="en-US" dirty="0" err="1"/>
              <a:t>appartenant</a:t>
            </a:r>
            <a:r>
              <a:rPr lang="en-US" dirty="0"/>
              <a:t> à [0,255]</a:t>
            </a:r>
          </a:p>
          <a:p>
            <a:r>
              <a:rPr lang="en-US" dirty="0"/>
              <a:t>- Une pixel : un tableau de trois couleur </a:t>
            </a:r>
            <a:r>
              <a:rPr lang="en-US" dirty="0" err="1"/>
              <a:t>dont</a:t>
            </a:r>
            <a:r>
              <a:rPr lang="en-US" dirty="0"/>
              <a:t> </a:t>
            </a:r>
            <a:r>
              <a:rPr lang="en-US" dirty="0" err="1"/>
              <a:t>chaque</a:t>
            </a:r>
            <a:r>
              <a:rPr lang="en-US" dirty="0"/>
              <a:t> case correspond à </a:t>
            </a:r>
            <a:r>
              <a:rPr lang="en-US" dirty="0" err="1"/>
              <a:t>une</a:t>
            </a:r>
            <a:r>
              <a:rPr lang="en-US" dirty="0"/>
              <a:t> Valeur de la couleur de base.</a:t>
            </a:r>
          </a:p>
          <a:p>
            <a:r>
              <a:rPr lang="en-US" dirty="0"/>
              <a:t>- </a:t>
            </a:r>
            <a:r>
              <a:rPr lang="en-US" dirty="0" err="1"/>
              <a:t>Exemple</a:t>
            </a:r>
            <a:r>
              <a:rPr lang="en-US" dirty="0"/>
              <a:t> : </a:t>
            </a:r>
            <a:r>
              <a:rPr lang="en-US" dirty="0" err="1"/>
              <a:t>une</a:t>
            </a:r>
            <a:r>
              <a:rPr lang="en-US" dirty="0"/>
              <a:t> pixel de couleur violet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représenté</a:t>
            </a:r>
            <a:r>
              <a:rPr lang="en-US" dirty="0"/>
              <a:t> par </a:t>
            </a:r>
            <a:r>
              <a:rPr lang="en-US" dirty="0" err="1"/>
              <a:t>ce</a:t>
            </a:r>
            <a:r>
              <a:rPr lang="en-US" dirty="0"/>
              <a:t> tableau : [red=127, green=0, blue=255]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EBCF584-9CB8-D79E-4F9E-934654F35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92" y="1439369"/>
            <a:ext cx="4561184" cy="465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056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8C25115-D159-F05E-EE33-0333C4012C01}"/>
              </a:ext>
            </a:extLst>
          </p:cNvPr>
          <p:cNvSpPr/>
          <p:nvPr/>
        </p:nvSpPr>
        <p:spPr>
          <a:xfrm>
            <a:off x="3456432" y="2566416"/>
            <a:ext cx="5329428" cy="3914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883603-5E91-33E1-3390-7D2C64BA6EE4}"/>
              </a:ext>
            </a:extLst>
          </p:cNvPr>
          <p:cNvSpPr txBox="1">
            <a:spLocks/>
          </p:cNvSpPr>
          <p:nvPr/>
        </p:nvSpPr>
        <p:spPr>
          <a:xfrm>
            <a:off x="3584014" y="1805494"/>
            <a:ext cx="8833538" cy="48050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Manipulation des couleurs avec la </a:t>
            </a:r>
            <a:r>
              <a:rPr lang="en-US" dirty="0" err="1"/>
              <a:t>méthode</a:t>
            </a:r>
            <a:r>
              <a:rPr lang="en-US" dirty="0"/>
              <a:t> </a:t>
            </a:r>
            <a:r>
              <a:rPr lang="en-US" dirty="0" err="1"/>
              <a:t>triviale</a:t>
            </a:r>
            <a:r>
              <a:rPr lang="en-US" dirty="0"/>
              <a:t> :</a:t>
            </a:r>
          </a:p>
        </p:txBody>
      </p:sp>
      <p:pic>
        <p:nvPicPr>
          <p:cNvPr id="6" name="Picture 6" descr="RGB Color Table stock illustration. Illustration of saturation - 410908">
            <a:extLst>
              <a:ext uri="{FF2B5EF4-FFF2-40B4-BE49-F238E27FC236}">
                <a16:creationId xmlns:a16="http://schemas.microsoft.com/office/drawing/2014/main" id="{C07EB472-D340-13C2-5588-093E18928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014" y="2298191"/>
            <a:ext cx="6376850" cy="441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39A1B5-C226-28DC-5894-A0CAE15F29FB}"/>
              </a:ext>
            </a:extLst>
          </p:cNvPr>
          <p:cNvSpPr/>
          <p:nvPr/>
        </p:nvSpPr>
        <p:spPr>
          <a:xfrm>
            <a:off x="3456432" y="6231190"/>
            <a:ext cx="6711696" cy="480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253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0BA92E-72D2-3E86-76D9-9EC2E256D304}"/>
              </a:ext>
            </a:extLst>
          </p:cNvPr>
          <p:cNvSpPr txBox="1"/>
          <p:nvPr/>
        </p:nvSpPr>
        <p:spPr>
          <a:xfrm>
            <a:off x="3407664" y="1443192"/>
            <a:ext cx="8589264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Manipulation des couleurs avec KD </a:t>
            </a:r>
            <a:r>
              <a:rPr lang="en-US" sz="4000" dirty="0" err="1"/>
              <a:t>arbre</a:t>
            </a:r>
            <a:endParaRPr lang="en-US" sz="4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C25115-D159-F05E-EE33-0333C4012C01}"/>
              </a:ext>
            </a:extLst>
          </p:cNvPr>
          <p:cNvSpPr/>
          <p:nvPr/>
        </p:nvSpPr>
        <p:spPr>
          <a:xfrm>
            <a:off x="3543300" y="3184386"/>
            <a:ext cx="5181600" cy="3149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F71669-6C94-DDEE-8727-4F11EB766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20" y="2656903"/>
            <a:ext cx="80010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510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0BA92E-72D2-3E86-76D9-9EC2E256D304}"/>
              </a:ext>
            </a:extLst>
          </p:cNvPr>
          <p:cNvSpPr txBox="1"/>
          <p:nvPr/>
        </p:nvSpPr>
        <p:spPr>
          <a:xfrm>
            <a:off x="2514600" y="2476500"/>
            <a:ext cx="787717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/>
              <a:t>Comparaison</a:t>
            </a:r>
            <a:r>
              <a:rPr lang="en-US" sz="4000" dirty="0"/>
              <a:t> Entre Les </a:t>
            </a:r>
            <a:r>
              <a:rPr lang="en-US" sz="4000" dirty="0" err="1"/>
              <a:t>Résultats</a:t>
            </a:r>
            <a:endParaRPr lang="en-US" sz="4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C25115-D159-F05E-EE33-0333C4012C01}"/>
              </a:ext>
            </a:extLst>
          </p:cNvPr>
          <p:cNvSpPr/>
          <p:nvPr/>
        </p:nvSpPr>
        <p:spPr>
          <a:xfrm>
            <a:off x="3543300" y="3184386"/>
            <a:ext cx="5181600" cy="3149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58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6D3A5D-DC2D-3707-0AC5-02C1381BE9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Zelda.ppm</a:t>
            </a:r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60D0B12-3DFC-84C2-8A75-EE08EFC7061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0162" r="10162"/>
          <a:stretch/>
        </p:blipFill>
        <p:spPr/>
      </p:pic>
    </p:spTree>
    <p:extLst>
      <p:ext uri="{BB962C8B-B14F-4D97-AF65-F5344CB8AC3E}">
        <p14:creationId xmlns:p14="http://schemas.microsoft.com/office/powerpoint/2010/main" val="783711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8DCAD07-A77F-75EB-8648-1663415C6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812" y="915469"/>
            <a:ext cx="1181265" cy="276264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6B7256-54B3-3503-2F48-A1F9908650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8277" y="73478"/>
            <a:ext cx="9371637" cy="1053601"/>
          </a:xfrm>
        </p:spPr>
        <p:txBody>
          <a:bodyPr/>
          <a:lstStyle/>
          <a:p>
            <a:r>
              <a:rPr lang="en-US" sz="1600" dirty="0"/>
              <a:t>KD Tree Method                                                                            Trivial Method</a:t>
            </a:r>
          </a:p>
          <a:p>
            <a:r>
              <a:rPr lang="en-US" sz="1600" dirty="0"/>
              <a:t>Tab: 128					              Tab: 128</a:t>
            </a:r>
          </a:p>
          <a:p>
            <a:r>
              <a:rPr lang="en-US" sz="1600" dirty="0"/>
              <a:t>T-EX: 0.9017                                                                                     T-EX: 4.7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CB010-13DD-A94C-31B3-7CF82C9B9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501305-517A-0F45-6984-2F8826FA51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A69031-4003-14C1-56E3-0D0925318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96" y="1439369"/>
            <a:ext cx="4190398" cy="4188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FD1A4-D4DA-4DD4-B2C0-A351A2459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626" y="1427992"/>
            <a:ext cx="4190398" cy="42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84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8DCAD07-A77F-75EB-8648-1663415C6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812" y="915469"/>
            <a:ext cx="1181265" cy="2762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CB010-13DD-A94C-31B3-7CF82C9B9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501305-517A-0F45-6984-2F8826FA51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78E3DD-6077-5F03-572E-A46D2E980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96" y="1439369"/>
            <a:ext cx="4190398" cy="4188798"/>
          </a:xfrm>
          <a:prstGeom prst="rect">
            <a:avLst/>
          </a:prstGeom>
        </p:spPr>
      </p:pic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42C8809D-CE4D-3E64-0DC1-9FA8FB1DD0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8277" y="73478"/>
            <a:ext cx="9371637" cy="1053601"/>
          </a:xfrm>
        </p:spPr>
        <p:txBody>
          <a:bodyPr/>
          <a:lstStyle/>
          <a:p>
            <a:r>
              <a:rPr lang="en-US" sz="1600" dirty="0"/>
              <a:t>KD Tree Method                                                                            Trivial Method</a:t>
            </a:r>
          </a:p>
          <a:p>
            <a:r>
              <a:rPr lang="en-US" sz="1600" dirty="0"/>
              <a:t>Tab: 1024                                                                                          Tab: 1024</a:t>
            </a:r>
          </a:p>
          <a:p>
            <a:r>
              <a:rPr lang="en-US" sz="1600" dirty="0"/>
              <a:t>T-EX: 2.38442                                                                                 T-EX: 32.435211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5AD645-B402-86CF-6D95-A21D6BAA2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624" y="1439369"/>
            <a:ext cx="4190399" cy="418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60524"/>
      </p:ext>
    </p:extLst>
  </p:cSld>
  <p:clrMapOvr>
    <a:masterClrMapping/>
  </p:clrMapOvr>
</p:sld>
</file>

<file path=ppt/theme/theme1.xml><?xml version="1.0" encoding="utf-8"?>
<a:theme xmlns:a="http://schemas.openxmlformats.org/drawingml/2006/main" name="Mod�le de pr�sentation v1.1">
  <a:themeElements>
    <a:clrScheme name="ENSICAE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BBBF"/>
      </a:accent1>
      <a:accent2>
        <a:srgbClr val="AEB11C"/>
      </a:accent2>
      <a:accent3>
        <a:srgbClr val="DC943B"/>
      </a:accent3>
      <a:accent4>
        <a:srgbClr val="CE5858"/>
      </a:accent4>
      <a:accent5>
        <a:srgbClr val="7B949E"/>
      </a:accent5>
      <a:accent6>
        <a:srgbClr val="AFC0C9"/>
      </a:accent6>
      <a:hlink>
        <a:srgbClr val="588DC8"/>
      </a:hlink>
      <a:folHlink>
        <a:srgbClr val="4ABBBF"/>
      </a:folHlink>
    </a:clrScheme>
    <a:fontScheme name="ENSICAEN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Modele-theme CLAIR-ENSICAEN 2022-MOD ENSI-V01.pptx" id="{9C6F9F28-56E2-4441-8F0F-C1A675E4FE82}" vid="{3764C3B4-9191-4C6A-BDB5-0DEDCCB3CE74}"/>
    </a:ext>
  </a:extLst>
</a:theme>
</file>

<file path=ppt/theme/theme2.xml><?xml version="1.0" encoding="utf-8"?>
<a:theme xmlns:a="http://schemas.openxmlformats.org/drawingml/2006/main" name="Mod�le de pr�sentation v1.1">
  <a:themeElements>
    <a:clrScheme name="ENSICAE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BBBF"/>
      </a:accent1>
      <a:accent2>
        <a:srgbClr val="AEB11C"/>
      </a:accent2>
      <a:accent3>
        <a:srgbClr val="DC943B"/>
      </a:accent3>
      <a:accent4>
        <a:srgbClr val="CE5858"/>
      </a:accent4>
      <a:accent5>
        <a:srgbClr val="7B949E"/>
      </a:accent5>
      <a:accent6>
        <a:srgbClr val="AFC0C9"/>
      </a:accent6>
      <a:hlink>
        <a:srgbClr val="588DC8"/>
      </a:hlink>
      <a:folHlink>
        <a:srgbClr val="4ABBBF"/>
      </a:folHlink>
    </a:clrScheme>
    <a:fontScheme name="ENSICAEN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le-theme CLAIR-ENSICAEN 2022-MOD ENSI-V01.pptx" id="{9C6F9F28-56E2-4441-8F0F-C1A675E4FE82}" vid="{7E9D09D0-0290-437E-840D-191AB332397F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item1.xml><?xml version="1.0" encoding="utf-8"?>
<Control xmlns="http://schemas.microsoft.com/VisualStudio/2011/storyboarding/control">
  <Id Name="dc33bac1-b0f5-4290-9d3f-4d24054d4e1d" Revision="1" Stencil="System.MyShapes" StencilVersion="1.0"/>
</Control>
</file>

<file path=customXml/item2.xml><?xml version="1.0" encoding="utf-8"?>
<Control xmlns="http://schemas.microsoft.com/VisualStudio/2011/storyboarding/control">
  <Id Name="476ad180-fc79-46dc-9c90-455cf22a5e35" Revision="1" Stencil="System.MyShapes" StencilVersion="1.0"/>
</Control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4.xml><?xml version="1.0" encoding="utf-8"?>
<Control xmlns="http://schemas.microsoft.com/VisualStudio/2011/storyboarding/control">
  <Id Name="476ad180-fc79-46dc-9c90-455cf22a5e35" Revision="1" Stencil="System.MyShapes" StencilVersion="1.0"/>
</Control>
</file>

<file path=customXml/item5.xml><?xml version="1.0" encoding="utf-8"?>
<Control xmlns="http://schemas.microsoft.com/VisualStudio/2011/storyboarding/control">
  <Id Name="dc33bac1-b0f5-4290-9d3f-4d24054d4e1d" Revision="1" Stencil="System.MyShapes" StencilVersion="1.0"/>
</Control>
</file>

<file path=customXml/item6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7.xml><?xml version="1.0" encoding="utf-8"?>
<Control xmlns="http://schemas.microsoft.com/VisualStudio/2011/storyboarding/control">
  <Id Name="System.Storyboarding.Common.LinkBar" Revision="1" Stencil="System.Storyboarding.Common" StencilVersion="0.1"/>
</Control>
</file>

<file path=customXml/item8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F9ADE83765644B85AFF9FD3C848686" ma:contentTypeVersion="4" ma:contentTypeDescription="Crée un document." ma:contentTypeScope="" ma:versionID="3b4e02bd5c9c49533cdf58d9ef1cecb0">
  <xsd:schema xmlns:xsd="http://www.w3.org/2001/XMLSchema" xmlns:xs="http://www.w3.org/2001/XMLSchema" xmlns:p="http://schemas.microsoft.com/office/2006/metadata/properties" xmlns:ns2="42e3bafe-c742-4145-9476-06901ffd5f5f" targetNamespace="http://schemas.microsoft.com/office/2006/metadata/properties" ma:root="true" ma:fieldsID="c0df7a91642ecfc78e3f208fc42c8eaa" ns2:_="">
    <xsd:import namespace="42e3bafe-c742-4145-9476-06901ffd5f5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e3bafe-c742-4145-9476-06901ffd5f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CF8772-32EB-42DF-A965-531B12B79F80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5887E934-5E3B-418F-9A7B-F047D5589439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1322E1B6-B69B-4B1E-9F64-FFB1E4A65691}">
  <ds:schemaRefs>
    <ds:schemaRef ds:uri="3587bf70-de4b-48b2-905c-da7c0ace770a"/>
    <ds:schemaRef ds:uri="b4ebf394-daf6-497a-96c5-a2f8c10b38cf"/>
    <ds:schemaRef ds:uri="d769cc16-f1cc-4466-9ae0-61b2a9003851"/>
    <ds:schemaRef ds:uri="http://schemas.microsoft.com/office/2006/metadata/properties"/>
    <ds:schemaRef ds:uri="http://schemas.microsoft.com/office/infopath/2007/PartnerControls"/>
  </ds:schemaRefs>
</ds:datastoreItem>
</file>

<file path=customXml/itemProps4.xml><?xml version="1.0" encoding="utf-8"?>
<ds:datastoreItem xmlns:ds="http://schemas.openxmlformats.org/officeDocument/2006/customXml" ds:itemID="{5668985D-730A-4567-9AED-B3B01C20DF7C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F616F0AA-0C5B-4B29-9221-AEB6DC38E570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97FC7DE5-8BA8-4202-96C4-796F12666EB9}">
  <ds:schemaRefs>
    <ds:schemaRef ds:uri="http://schemas.microsoft.com/sharepoint/v3/contenttype/forms"/>
  </ds:schemaRefs>
</ds:datastoreItem>
</file>

<file path=customXml/itemProps7.xml><?xml version="1.0" encoding="utf-8"?>
<ds:datastoreItem xmlns:ds="http://schemas.openxmlformats.org/officeDocument/2006/customXml" ds:itemID="{C236396D-0385-488E-9234-CA30AE64F27A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161792E3-D4C9-46EF-A1B7-EF05F73B4329}">
  <ds:schemaRefs>
    <ds:schemaRef ds:uri="42e3bafe-c742-4145-9476-06901ffd5f5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Modele-theme CLAIR-ENSICAEN 2022-MOD ENSI-V01</Template>
  <TotalTime>0</TotalTime>
  <Words>278</Words>
  <Application>Microsoft Office PowerPoint</Application>
  <PresentationFormat>Widescreen</PresentationFormat>
  <Paragraphs>43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Poppins</vt:lpstr>
      <vt:lpstr>Poppins Medium</vt:lpstr>
      <vt:lpstr>Poppins SemiBold</vt:lpstr>
      <vt:lpstr>Segoe UI</vt:lpstr>
      <vt:lpstr>Mod�le de pr�sentation v1.1</vt:lpstr>
      <vt:lpstr>Mod�le de pr�sentation v1.1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Toujani</dc:creator>
  <cp:lastModifiedBy>Mohamed Toujani</cp:lastModifiedBy>
  <cp:revision>3</cp:revision>
  <cp:lastPrinted>2021-09-22T12:35:12Z</cp:lastPrinted>
  <dcterms:created xsi:type="dcterms:W3CDTF">2024-01-08T20:18:20Z</dcterms:created>
  <dcterms:modified xsi:type="dcterms:W3CDTF">2024-01-10T02:20:16Z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0x010100FEF9ADE83765644B85AFF9FD3C848686</vt:lpwstr>
  </property>
  <property fmtid="{D5CDD505-2E9C-101B-9397-08002B2CF9AE}" pid="4" name="MediaServiceImageTags">
    <vt:lpwstr/>
  </property>
  <property fmtid="{D5CDD505-2E9C-101B-9397-08002B2CF9AE}" pid="5" name="MSIP_Label_fb7595bc-492f-4d88-9880-737c41c1bf4b_Enabled">
    <vt:lpwstr>true</vt:lpwstr>
  </property>
  <property fmtid="{D5CDD505-2E9C-101B-9397-08002B2CF9AE}" pid="6" name="MSIP_Label_fb7595bc-492f-4d88-9880-737c41c1bf4b_SetDate">
    <vt:lpwstr>2024-01-08T20:22:18Z</vt:lpwstr>
  </property>
  <property fmtid="{D5CDD505-2E9C-101B-9397-08002B2CF9AE}" pid="7" name="MSIP_Label_fb7595bc-492f-4d88-9880-737c41c1bf4b_Method">
    <vt:lpwstr>Standard</vt:lpwstr>
  </property>
  <property fmtid="{D5CDD505-2E9C-101B-9397-08002B2CF9AE}" pid="8" name="MSIP_Label_fb7595bc-492f-4d88-9880-737c41c1bf4b_Name">
    <vt:lpwstr>Public</vt:lpwstr>
  </property>
  <property fmtid="{D5CDD505-2E9C-101B-9397-08002B2CF9AE}" pid="9" name="MSIP_Label_fb7595bc-492f-4d88-9880-737c41c1bf4b_SiteId">
    <vt:lpwstr>430c3e75-ff03-445f-b3f4-ae2809a0b10b</vt:lpwstr>
  </property>
  <property fmtid="{D5CDD505-2E9C-101B-9397-08002B2CF9AE}" pid="10" name="MSIP_Label_fb7595bc-492f-4d88-9880-737c41c1bf4b_ActionId">
    <vt:lpwstr>9edfac24-c1e5-4e59-a84b-dbdc9810feba</vt:lpwstr>
  </property>
  <property fmtid="{D5CDD505-2E9C-101B-9397-08002B2CF9AE}" pid="11" name="MSIP_Label_fb7595bc-492f-4d88-9880-737c41c1bf4b_ContentBits">
    <vt:lpwstr>0</vt:lpwstr>
  </property>
</Properties>
</file>